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8" r:id="rId3"/>
    <p:sldId id="259" r:id="rId4"/>
    <p:sldId id="281" r:id="rId5"/>
    <p:sldId id="260" r:id="rId6"/>
    <p:sldId id="282" r:id="rId7"/>
    <p:sldId id="283" r:id="rId8"/>
    <p:sldId id="261" r:id="rId9"/>
    <p:sldId id="284" r:id="rId10"/>
    <p:sldId id="285" r:id="rId11"/>
    <p:sldId id="286" r:id="rId12"/>
    <p:sldId id="287" r:id="rId13"/>
    <p:sldId id="262" r:id="rId14"/>
    <p:sldId id="289" r:id="rId15"/>
    <p:sldId id="290" r:id="rId16"/>
    <p:sldId id="266" r:id="rId17"/>
    <p:sldId id="267" r:id="rId18"/>
    <p:sldId id="288" r:id="rId19"/>
    <p:sldId id="268" r:id="rId20"/>
    <p:sldId id="269" r:id="rId2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8DE7A4-6C1F-4DEB-81A3-FBC19E4EB43F}" v="107" dt="2021-02-25T13:49:19.532"/>
  </p1510:revLst>
</p1510:revInfo>
</file>

<file path=ppt/tableStyles.xml><?xml version="1.0" encoding="utf-8"?>
<a:tblStyleLst xmlns:a="http://schemas.openxmlformats.org/drawingml/2006/main" def="{5C22544A-7EE6-4342-B048-85BDC9FD1C3A}">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p:normalViewPr>
  <p:slideViewPr>
    <p:cSldViewPr snapToGrid="0">
      <p:cViewPr varScale="1">
        <p:scale>
          <a:sx n="116" d="100"/>
          <a:sy n="116" d="100"/>
        </p:scale>
        <p:origin x="-264"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ł Pyclik" userId="6d1d9512d460d1ef" providerId="LiveId" clId="{558DE7A4-6C1F-4DEB-81A3-FBC19E4EB43F}"/>
    <pc:docChg chg="undo custSel addSld delSld modSld">
      <pc:chgData name="Michał Pyclik" userId="6d1d9512d460d1ef" providerId="LiveId" clId="{558DE7A4-6C1F-4DEB-81A3-FBC19E4EB43F}" dt="2021-02-25T13:49:19.529" v="2277" actId="20577"/>
      <pc:docMkLst>
        <pc:docMk/>
      </pc:docMkLst>
      <pc:sldChg chg="addSp delSp modSp mod">
        <pc:chgData name="Michał Pyclik" userId="6d1d9512d460d1ef" providerId="LiveId" clId="{558DE7A4-6C1F-4DEB-81A3-FBC19E4EB43F}" dt="2021-02-25T13:04:41.964" v="27" actId="26606"/>
        <pc:sldMkLst>
          <pc:docMk/>
          <pc:sldMk cId="2514764940" sldId="256"/>
        </pc:sldMkLst>
        <pc:spChg chg="mod ord">
          <ac:chgData name="Michał Pyclik" userId="6d1d9512d460d1ef" providerId="LiveId" clId="{558DE7A4-6C1F-4DEB-81A3-FBC19E4EB43F}" dt="2021-02-25T13:04:41.964" v="27" actId="26606"/>
          <ac:spMkLst>
            <pc:docMk/>
            <pc:sldMk cId="2514764940" sldId="256"/>
            <ac:spMk id="2" creationId="{71424E59-C207-4CD6-8833-3AE780C449A5}"/>
          </ac:spMkLst>
        </pc:spChg>
        <pc:spChg chg="del">
          <ac:chgData name="Michał Pyclik" userId="6d1d9512d460d1ef" providerId="LiveId" clId="{558DE7A4-6C1F-4DEB-81A3-FBC19E4EB43F}" dt="2021-02-25T12:59:52.634" v="23" actId="478"/>
          <ac:spMkLst>
            <pc:docMk/>
            <pc:sldMk cId="2514764940" sldId="256"/>
            <ac:spMk id="3" creationId="{8AEDDC77-F044-4F79-86A8-26223888E29B}"/>
          </ac:spMkLst>
        </pc:spChg>
        <pc:spChg chg="add del mod">
          <ac:chgData name="Michał Pyclik" userId="6d1d9512d460d1ef" providerId="LiveId" clId="{558DE7A4-6C1F-4DEB-81A3-FBC19E4EB43F}" dt="2021-02-25T12:59:57.693" v="25" actId="478"/>
          <ac:spMkLst>
            <pc:docMk/>
            <pc:sldMk cId="2514764940" sldId="256"/>
            <ac:spMk id="5" creationId="{0D36DE73-7314-4F0E-A05D-30F3A7EBDE2C}"/>
          </ac:spMkLst>
        </pc:spChg>
        <pc:spChg chg="del">
          <ac:chgData name="Michał Pyclik" userId="6d1d9512d460d1ef" providerId="LiveId" clId="{558DE7A4-6C1F-4DEB-81A3-FBC19E4EB43F}" dt="2021-02-25T13:04:41.964" v="27" actId="26606"/>
          <ac:spMkLst>
            <pc:docMk/>
            <pc:sldMk cId="2514764940" sldId="256"/>
            <ac:spMk id="19" creationId="{007891EC-4501-44ED-A8C8-B11B6DB767AB}"/>
          </ac:spMkLst>
        </pc:spChg>
        <pc:spChg chg="add">
          <ac:chgData name="Michał Pyclik" userId="6d1d9512d460d1ef" providerId="LiveId" clId="{558DE7A4-6C1F-4DEB-81A3-FBC19E4EB43F}" dt="2021-02-25T13:04:41.964" v="27" actId="26606"/>
          <ac:spMkLst>
            <pc:docMk/>
            <pc:sldMk cId="2514764940" sldId="256"/>
            <ac:spMk id="71" creationId="{2FB82883-1DC0-4BE1-A607-009095F3355A}"/>
          </ac:spMkLst>
        </pc:spChg>
        <pc:spChg chg="add">
          <ac:chgData name="Michał Pyclik" userId="6d1d9512d460d1ef" providerId="LiveId" clId="{558DE7A4-6C1F-4DEB-81A3-FBC19E4EB43F}" dt="2021-02-25T13:04:41.964" v="27" actId="26606"/>
          <ac:spMkLst>
            <pc:docMk/>
            <pc:sldMk cId="2514764940" sldId="256"/>
            <ac:spMk id="73" creationId="{9FA98EAA-A866-4C95-A2A8-44E46FBAD5A0}"/>
          </ac:spMkLst>
        </pc:spChg>
        <pc:picChg chg="del">
          <ac:chgData name="Michał Pyclik" userId="6d1d9512d460d1ef" providerId="LiveId" clId="{558DE7A4-6C1F-4DEB-81A3-FBC19E4EB43F}" dt="2021-02-25T12:59:55.398" v="24" actId="478"/>
          <ac:picMkLst>
            <pc:docMk/>
            <pc:sldMk cId="2514764940" sldId="256"/>
            <ac:picMk id="15" creationId="{F0C2BE22-7810-418E-ACDB-46EE1AEC4438}"/>
          </ac:picMkLst>
        </pc:picChg>
        <pc:picChg chg="add mod">
          <ac:chgData name="Michał Pyclik" userId="6d1d9512d460d1ef" providerId="LiveId" clId="{558DE7A4-6C1F-4DEB-81A3-FBC19E4EB43F}" dt="2021-02-25T13:04:41.964" v="27" actId="26606"/>
          <ac:picMkLst>
            <pc:docMk/>
            <pc:sldMk cId="2514764940" sldId="256"/>
            <ac:picMk id="1026" creationId="{74F88901-3926-4374-820F-647CDFE15803}"/>
          </ac:picMkLst>
        </pc:picChg>
        <pc:cxnChg chg="del">
          <ac:chgData name="Michał Pyclik" userId="6d1d9512d460d1ef" providerId="LiveId" clId="{558DE7A4-6C1F-4DEB-81A3-FBC19E4EB43F}" dt="2021-02-25T13:04:41.964" v="27" actId="26606"/>
          <ac:cxnSpMkLst>
            <pc:docMk/>
            <pc:sldMk cId="2514764940" sldId="256"/>
            <ac:cxnSpMk id="21" creationId="{34E5597F-CE67-4085-9548-E6A8036DA3BB}"/>
          </ac:cxnSpMkLst>
        </pc:cxnChg>
      </pc:sldChg>
      <pc:sldChg chg="modSp mod">
        <pc:chgData name="Michał Pyclik" userId="6d1d9512d460d1ef" providerId="LiveId" clId="{558DE7A4-6C1F-4DEB-81A3-FBC19E4EB43F}" dt="2021-02-25T13:14:15.986" v="398" actId="20577"/>
        <pc:sldMkLst>
          <pc:docMk/>
          <pc:sldMk cId="1072895490" sldId="258"/>
        </pc:sldMkLst>
        <pc:spChg chg="mod">
          <ac:chgData name="Michał Pyclik" userId="6d1d9512d460d1ef" providerId="LiveId" clId="{558DE7A4-6C1F-4DEB-81A3-FBC19E4EB43F}" dt="2021-02-25T13:14:15.986" v="398" actId="20577"/>
          <ac:spMkLst>
            <pc:docMk/>
            <pc:sldMk cId="1072895490" sldId="258"/>
            <ac:spMk id="2" creationId="{CAF01737-518B-4FF8-9E90-5C43C3F3688A}"/>
          </ac:spMkLst>
        </pc:spChg>
        <pc:spChg chg="mod">
          <ac:chgData name="Michał Pyclik" userId="6d1d9512d460d1ef" providerId="LiveId" clId="{558DE7A4-6C1F-4DEB-81A3-FBC19E4EB43F}" dt="2021-02-25T13:13:50.203" v="365" actId="20577"/>
          <ac:spMkLst>
            <pc:docMk/>
            <pc:sldMk cId="1072895490" sldId="258"/>
            <ac:spMk id="3" creationId="{1436EBC3-D4D5-4A89-9B48-F7A4500A65B7}"/>
          </ac:spMkLst>
        </pc:spChg>
      </pc:sldChg>
      <pc:sldChg chg="addSp delSp modSp mod">
        <pc:chgData name="Michał Pyclik" userId="6d1d9512d460d1ef" providerId="LiveId" clId="{558DE7A4-6C1F-4DEB-81A3-FBC19E4EB43F}" dt="2021-02-25T13:14:21.398" v="400" actId="478"/>
        <pc:sldMkLst>
          <pc:docMk/>
          <pc:sldMk cId="2215824991" sldId="259"/>
        </pc:sldMkLst>
        <pc:spChg chg="del">
          <ac:chgData name="Michał Pyclik" userId="6d1d9512d460d1ef" providerId="LiveId" clId="{558DE7A4-6C1F-4DEB-81A3-FBC19E4EB43F}" dt="2021-02-25T13:14:19.525" v="399" actId="478"/>
          <ac:spMkLst>
            <pc:docMk/>
            <pc:sldMk cId="2215824991" sldId="259"/>
            <ac:spMk id="2" creationId="{CAF01737-518B-4FF8-9E90-5C43C3F3688A}"/>
          </ac:spMkLst>
        </pc:spChg>
        <pc:spChg chg="mod">
          <ac:chgData name="Michał Pyclik" userId="6d1d9512d460d1ef" providerId="LiveId" clId="{558DE7A4-6C1F-4DEB-81A3-FBC19E4EB43F}" dt="2021-02-25T13:14:01.027" v="367" actId="20577"/>
          <ac:spMkLst>
            <pc:docMk/>
            <pc:sldMk cId="2215824991" sldId="259"/>
            <ac:spMk id="3" creationId="{1436EBC3-D4D5-4A89-9B48-F7A4500A65B7}"/>
          </ac:spMkLst>
        </pc:spChg>
        <pc:spChg chg="add del mod">
          <ac:chgData name="Michał Pyclik" userId="6d1d9512d460d1ef" providerId="LiveId" clId="{558DE7A4-6C1F-4DEB-81A3-FBC19E4EB43F}" dt="2021-02-25T13:14:21.398" v="400" actId="478"/>
          <ac:spMkLst>
            <pc:docMk/>
            <pc:sldMk cId="2215824991" sldId="259"/>
            <ac:spMk id="5" creationId="{E524D4B8-6F7B-4437-8D1F-3F826C90ADA3}"/>
          </ac:spMkLst>
        </pc:spChg>
      </pc:sldChg>
      <pc:sldChg chg="addSp delSp modSp mod setBg setClrOvrMap">
        <pc:chgData name="Michał Pyclik" userId="6d1d9512d460d1ef" providerId="LiveId" clId="{558DE7A4-6C1F-4DEB-81A3-FBC19E4EB43F}" dt="2021-02-25T13:18:18.586" v="851" actId="20577"/>
        <pc:sldMkLst>
          <pc:docMk/>
          <pc:sldMk cId="4293560084" sldId="260"/>
        </pc:sldMkLst>
        <pc:spChg chg="mod">
          <ac:chgData name="Michał Pyclik" userId="6d1d9512d460d1ef" providerId="LiveId" clId="{558DE7A4-6C1F-4DEB-81A3-FBC19E4EB43F}" dt="2021-02-25T13:16:27.483" v="501" actId="26606"/>
          <ac:spMkLst>
            <pc:docMk/>
            <pc:sldMk cId="4293560084" sldId="260"/>
            <ac:spMk id="2" creationId="{CAF01737-518B-4FF8-9E90-5C43C3F3688A}"/>
          </ac:spMkLst>
        </pc:spChg>
        <pc:spChg chg="mod">
          <ac:chgData name="Michał Pyclik" userId="6d1d9512d460d1ef" providerId="LiveId" clId="{558DE7A4-6C1F-4DEB-81A3-FBC19E4EB43F}" dt="2021-02-25T13:18:18.586" v="851" actId="20577"/>
          <ac:spMkLst>
            <pc:docMk/>
            <pc:sldMk cId="4293560084" sldId="260"/>
            <ac:spMk id="3" creationId="{1436EBC3-D4D5-4A89-9B48-F7A4500A65B7}"/>
          </ac:spMkLst>
        </pc:spChg>
        <pc:spChg chg="add del">
          <ac:chgData name="Michał Pyclik" userId="6d1d9512d460d1ef" providerId="LiveId" clId="{558DE7A4-6C1F-4DEB-81A3-FBC19E4EB43F}" dt="2021-02-25T13:16:27.483" v="501" actId="26606"/>
          <ac:spMkLst>
            <pc:docMk/>
            <pc:sldMk cId="4293560084" sldId="260"/>
            <ac:spMk id="137" creationId="{504BED40-EAF7-4E55-AFF7-2CD840EBD3AA}"/>
          </ac:spMkLst>
        </pc:spChg>
        <pc:spChg chg="add del">
          <ac:chgData name="Michał Pyclik" userId="6d1d9512d460d1ef" providerId="LiveId" clId="{558DE7A4-6C1F-4DEB-81A3-FBC19E4EB43F}" dt="2021-02-25T13:16:27.483" v="501" actId="26606"/>
          <ac:spMkLst>
            <pc:docMk/>
            <pc:sldMk cId="4293560084" sldId="260"/>
            <ac:spMk id="139" creationId="{F367CCF1-BB1E-41CF-8499-94A870C33EFA}"/>
          </ac:spMkLst>
        </pc:spChg>
        <pc:spChg chg="add del">
          <ac:chgData name="Michał Pyclik" userId="6d1d9512d460d1ef" providerId="LiveId" clId="{558DE7A4-6C1F-4DEB-81A3-FBC19E4EB43F}" dt="2021-02-25T13:16:27.477" v="500" actId="26606"/>
          <ac:spMkLst>
            <pc:docMk/>
            <pc:sldMk cId="4293560084" sldId="260"/>
            <ac:spMk id="192" creationId="{FAAAB002-E48E-4009-828A-511F7A828053}"/>
          </ac:spMkLst>
        </pc:spChg>
        <pc:spChg chg="add del">
          <ac:chgData name="Michał Pyclik" userId="6d1d9512d460d1ef" providerId="LiveId" clId="{558DE7A4-6C1F-4DEB-81A3-FBC19E4EB43F}" dt="2021-02-25T13:16:27.477" v="500" actId="26606"/>
          <ac:spMkLst>
            <pc:docMk/>
            <pc:sldMk cId="4293560084" sldId="260"/>
            <ac:spMk id="193" creationId="{97EF55D5-23F0-4398-B16B-AEF5778C3048}"/>
          </ac:spMkLst>
        </pc:spChg>
        <pc:spChg chg="add del">
          <ac:chgData name="Michał Pyclik" userId="6d1d9512d460d1ef" providerId="LiveId" clId="{558DE7A4-6C1F-4DEB-81A3-FBC19E4EB43F}" dt="2021-02-25T13:16:27.477" v="500" actId="26606"/>
          <ac:spMkLst>
            <pc:docMk/>
            <pc:sldMk cId="4293560084" sldId="260"/>
            <ac:spMk id="194" creationId="{FDF32581-CAA1-43C6-8532-DC56C8435C25}"/>
          </ac:spMkLst>
        </pc:spChg>
        <pc:spChg chg="add">
          <ac:chgData name="Michał Pyclik" userId="6d1d9512d460d1ef" providerId="LiveId" clId="{558DE7A4-6C1F-4DEB-81A3-FBC19E4EB43F}" dt="2021-02-25T13:16:27.483" v="501" actId="26606"/>
          <ac:spMkLst>
            <pc:docMk/>
            <pc:sldMk cId="4293560084" sldId="260"/>
            <ac:spMk id="2052" creationId="{504BED40-EAF7-4E55-AFF7-2CD840EBD3AA}"/>
          </ac:spMkLst>
        </pc:spChg>
        <pc:spChg chg="add">
          <ac:chgData name="Michał Pyclik" userId="6d1d9512d460d1ef" providerId="LiveId" clId="{558DE7A4-6C1F-4DEB-81A3-FBC19E4EB43F}" dt="2021-02-25T13:16:27.483" v="501" actId="26606"/>
          <ac:spMkLst>
            <pc:docMk/>
            <pc:sldMk cId="4293560084" sldId="260"/>
            <ac:spMk id="2053" creationId="{F367CCF1-BB1E-41CF-8499-94A870C33EFA}"/>
          </ac:spMkLst>
        </pc:spChg>
        <pc:picChg chg="del">
          <ac:chgData name="Michał Pyclik" userId="6d1d9512d460d1ef" providerId="LiveId" clId="{558DE7A4-6C1F-4DEB-81A3-FBC19E4EB43F}" dt="2021-02-25T13:15:38.116" v="496" actId="478"/>
          <ac:picMkLst>
            <pc:docMk/>
            <pc:sldMk cId="4293560084" sldId="260"/>
            <ac:picMk id="1026" creationId="{726E5317-5D2E-4A3D-8C2E-0526B88DAE90}"/>
          </ac:picMkLst>
        </pc:picChg>
        <pc:picChg chg="del">
          <ac:chgData name="Michał Pyclik" userId="6d1d9512d460d1ef" providerId="LiveId" clId="{558DE7A4-6C1F-4DEB-81A3-FBC19E4EB43F}" dt="2021-02-25T13:15:40.802" v="497" actId="478"/>
          <ac:picMkLst>
            <pc:docMk/>
            <pc:sldMk cId="4293560084" sldId="260"/>
            <ac:picMk id="1028" creationId="{9AA038C4-E9BB-4C98-AEA8-18DBCFD21507}"/>
          </ac:picMkLst>
        </pc:picChg>
        <pc:picChg chg="add mod ord">
          <ac:chgData name="Michał Pyclik" userId="6d1d9512d460d1ef" providerId="LiveId" clId="{558DE7A4-6C1F-4DEB-81A3-FBC19E4EB43F}" dt="2021-02-25T13:16:27.483" v="501" actId="26606"/>
          <ac:picMkLst>
            <pc:docMk/>
            <pc:sldMk cId="4293560084" sldId="260"/>
            <ac:picMk id="2050" creationId="{77A70718-9FE5-492A-8A91-B3332247E6EB}"/>
          </ac:picMkLst>
        </pc:picChg>
      </pc:sldChg>
      <pc:sldChg chg="addSp delSp modSp mod setBg">
        <pc:chgData name="Michał Pyclik" userId="6d1d9512d460d1ef" providerId="LiveId" clId="{558DE7A4-6C1F-4DEB-81A3-FBC19E4EB43F}" dt="2021-02-25T13:33:31.005" v="2016" actId="478"/>
        <pc:sldMkLst>
          <pc:docMk/>
          <pc:sldMk cId="501137874" sldId="261"/>
        </pc:sldMkLst>
        <pc:spChg chg="del mod">
          <ac:chgData name="Michał Pyclik" userId="6d1d9512d460d1ef" providerId="LiveId" clId="{558DE7A4-6C1F-4DEB-81A3-FBC19E4EB43F}" dt="2021-02-25T13:33:29.489" v="2015" actId="478"/>
          <ac:spMkLst>
            <pc:docMk/>
            <pc:sldMk cId="501137874" sldId="261"/>
            <ac:spMk id="2" creationId="{CAF01737-518B-4FF8-9E90-5C43C3F3688A}"/>
          </ac:spMkLst>
        </pc:spChg>
        <pc:spChg chg="add del mod">
          <ac:chgData name="Michał Pyclik" userId="6d1d9512d460d1ef" providerId="LiveId" clId="{558DE7A4-6C1F-4DEB-81A3-FBC19E4EB43F}" dt="2021-02-25T13:22:48.029" v="1505" actId="478"/>
          <ac:spMkLst>
            <pc:docMk/>
            <pc:sldMk cId="501137874" sldId="261"/>
            <ac:spMk id="4" creationId="{88805777-A194-4966-B9BC-149C21310C86}"/>
          </ac:spMkLst>
        </pc:spChg>
        <pc:spChg chg="add mod">
          <ac:chgData name="Michał Pyclik" userId="6d1d9512d460d1ef" providerId="LiveId" clId="{558DE7A4-6C1F-4DEB-81A3-FBC19E4EB43F}" dt="2021-02-25T13:30:01.614" v="1995" actId="26606"/>
          <ac:spMkLst>
            <pc:docMk/>
            <pc:sldMk cId="501137874" sldId="261"/>
            <ac:spMk id="7" creationId="{9FE0CC8F-6F9A-4C9B-8CD3-A8FD136AD841}"/>
          </ac:spMkLst>
        </pc:spChg>
        <pc:spChg chg="add del mod">
          <ac:chgData name="Michał Pyclik" userId="6d1d9512d460d1ef" providerId="LiveId" clId="{558DE7A4-6C1F-4DEB-81A3-FBC19E4EB43F}" dt="2021-02-25T13:33:31.005" v="2016" actId="478"/>
          <ac:spMkLst>
            <pc:docMk/>
            <pc:sldMk cId="501137874" sldId="261"/>
            <ac:spMk id="9" creationId="{6C297028-D2E7-4349-905A-622495C355EF}"/>
          </ac:spMkLst>
        </pc:spChg>
        <pc:spChg chg="add">
          <ac:chgData name="Michał Pyclik" userId="6d1d9512d460d1ef" providerId="LiveId" clId="{558DE7A4-6C1F-4DEB-81A3-FBC19E4EB43F}" dt="2021-02-25T13:30:01.614" v="1995" actId="26606"/>
          <ac:spMkLst>
            <pc:docMk/>
            <pc:sldMk cId="501137874" sldId="261"/>
            <ac:spMk id="71" creationId="{3CED7894-4F62-4A6C-8DB5-DB5BE08E9C03}"/>
          </ac:spMkLst>
        </pc:spChg>
        <pc:spChg chg="add">
          <ac:chgData name="Michał Pyclik" userId="6d1d9512d460d1ef" providerId="LiveId" clId="{558DE7A4-6C1F-4DEB-81A3-FBC19E4EB43F}" dt="2021-02-25T13:30:01.614" v="1995" actId="26606"/>
          <ac:spMkLst>
            <pc:docMk/>
            <pc:sldMk cId="501137874" sldId="261"/>
            <ac:spMk id="73" creationId="{E536F3B4-50F6-4C52-8F76-4EB1214719DC}"/>
          </ac:spMkLst>
        </pc:spChg>
        <pc:graphicFrameChg chg="del">
          <ac:chgData name="Michał Pyclik" userId="6d1d9512d460d1ef" providerId="LiveId" clId="{558DE7A4-6C1F-4DEB-81A3-FBC19E4EB43F}" dt="2021-02-25T13:22:45.489" v="1504" actId="478"/>
          <ac:graphicFrameMkLst>
            <pc:docMk/>
            <pc:sldMk cId="501137874" sldId="261"/>
            <ac:graphicFrameMk id="6" creationId="{F09277A2-25A7-43A4-80C6-D79664AEEEE5}"/>
          </ac:graphicFrameMkLst>
        </pc:graphicFrameChg>
        <pc:picChg chg="add mod">
          <ac:chgData name="Michał Pyclik" userId="6d1d9512d460d1ef" providerId="LiveId" clId="{558DE7A4-6C1F-4DEB-81A3-FBC19E4EB43F}" dt="2021-02-25T13:30:01.614" v="1995" actId="26606"/>
          <ac:picMkLst>
            <pc:docMk/>
            <pc:sldMk cId="501137874" sldId="261"/>
            <ac:picMk id="6146" creationId="{03F9BEB2-D047-44AE-9FC2-81BB7CE3B2A0}"/>
          </ac:picMkLst>
        </pc:picChg>
      </pc:sldChg>
      <pc:sldChg chg="addSp delSp modSp mod">
        <pc:chgData name="Michał Pyclik" userId="6d1d9512d460d1ef" providerId="LiveId" clId="{558DE7A4-6C1F-4DEB-81A3-FBC19E4EB43F}" dt="2021-02-25T13:44:23.099" v="2244" actId="27636"/>
        <pc:sldMkLst>
          <pc:docMk/>
          <pc:sldMk cId="3819317856" sldId="262"/>
        </pc:sldMkLst>
        <pc:spChg chg="mod">
          <ac:chgData name="Michał Pyclik" userId="6d1d9512d460d1ef" providerId="LiveId" clId="{558DE7A4-6C1F-4DEB-81A3-FBC19E4EB43F}" dt="2021-02-25T13:42:41.625" v="2230" actId="26606"/>
          <ac:spMkLst>
            <pc:docMk/>
            <pc:sldMk cId="3819317856" sldId="262"/>
            <ac:spMk id="2" creationId="{CAF01737-518B-4FF8-9E90-5C43C3F3688A}"/>
          </ac:spMkLst>
        </pc:spChg>
        <pc:spChg chg="mod ord">
          <ac:chgData name="Michał Pyclik" userId="6d1d9512d460d1ef" providerId="LiveId" clId="{558DE7A4-6C1F-4DEB-81A3-FBC19E4EB43F}" dt="2021-02-25T13:44:23.099" v="2244" actId="27636"/>
          <ac:spMkLst>
            <pc:docMk/>
            <pc:sldMk cId="3819317856" sldId="262"/>
            <ac:spMk id="3" creationId="{1436EBC3-D4D5-4A89-9B48-F7A4500A65B7}"/>
          </ac:spMkLst>
        </pc:spChg>
        <pc:spChg chg="add">
          <ac:chgData name="Michał Pyclik" userId="6d1d9512d460d1ef" providerId="LiveId" clId="{558DE7A4-6C1F-4DEB-81A3-FBC19E4EB43F}" dt="2021-02-25T13:42:41.625" v="2230" actId="26606"/>
          <ac:spMkLst>
            <pc:docMk/>
            <pc:sldMk cId="3819317856" sldId="262"/>
            <ac:spMk id="135" creationId="{3CED7894-4F62-4A6C-8DB5-DB5BE08E9C03}"/>
          </ac:spMkLst>
        </pc:spChg>
        <pc:spChg chg="add">
          <ac:chgData name="Michał Pyclik" userId="6d1d9512d460d1ef" providerId="LiveId" clId="{558DE7A4-6C1F-4DEB-81A3-FBC19E4EB43F}" dt="2021-02-25T13:42:41.625" v="2230" actId="26606"/>
          <ac:spMkLst>
            <pc:docMk/>
            <pc:sldMk cId="3819317856" sldId="262"/>
            <ac:spMk id="137" creationId="{E536F3B4-50F6-4C52-8F76-4EB1214719DC}"/>
          </ac:spMkLst>
        </pc:spChg>
        <pc:spChg chg="del">
          <ac:chgData name="Michał Pyclik" userId="6d1d9512d460d1ef" providerId="LiveId" clId="{558DE7A4-6C1F-4DEB-81A3-FBC19E4EB43F}" dt="2021-02-25T13:42:41.625" v="2230" actId="26606"/>
          <ac:spMkLst>
            <pc:docMk/>
            <pc:sldMk cId="3819317856" sldId="262"/>
            <ac:spMk id="4100" creationId="{7A4CA679-3546-4E14-8FB8-F57168C37635}"/>
          </ac:spMkLst>
        </pc:spChg>
        <pc:spChg chg="del">
          <ac:chgData name="Michał Pyclik" userId="6d1d9512d460d1ef" providerId="LiveId" clId="{558DE7A4-6C1F-4DEB-81A3-FBC19E4EB43F}" dt="2021-02-25T13:42:41.625" v="2230" actId="26606"/>
          <ac:spMkLst>
            <pc:docMk/>
            <pc:sldMk cId="3819317856" sldId="262"/>
            <ac:spMk id="4101" creationId="{44D16E90-7C64-4C04-A50A-B866A1A92B4E}"/>
          </ac:spMkLst>
        </pc:spChg>
        <pc:spChg chg="del">
          <ac:chgData name="Michał Pyclik" userId="6d1d9512d460d1ef" providerId="LiveId" clId="{558DE7A4-6C1F-4DEB-81A3-FBC19E4EB43F}" dt="2021-02-25T13:42:41.625" v="2230" actId="26606"/>
          <ac:spMkLst>
            <pc:docMk/>
            <pc:sldMk cId="3819317856" sldId="262"/>
            <ac:spMk id="4102" creationId="{DBE4DD59-5AA2-46C6-B6A8-9B4C62D19877}"/>
          </ac:spMkLst>
        </pc:spChg>
        <pc:spChg chg="del">
          <ac:chgData name="Michał Pyclik" userId="6d1d9512d460d1ef" providerId="LiveId" clId="{558DE7A4-6C1F-4DEB-81A3-FBC19E4EB43F}" dt="2021-02-25T13:42:41.625" v="2230" actId="26606"/>
          <ac:spMkLst>
            <pc:docMk/>
            <pc:sldMk cId="3819317856" sldId="262"/>
            <ac:spMk id="4103" creationId="{160CE81C-67DC-489E-BFFB-877C80B854DB}"/>
          </ac:spMkLst>
        </pc:spChg>
        <pc:picChg chg="del">
          <ac:chgData name="Michał Pyclik" userId="6d1d9512d460d1ef" providerId="LiveId" clId="{558DE7A4-6C1F-4DEB-81A3-FBC19E4EB43F}" dt="2021-02-25T13:42:30.329" v="2228" actId="478"/>
          <ac:picMkLst>
            <pc:docMk/>
            <pc:sldMk cId="3819317856" sldId="262"/>
            <ac:picMk id="4098" creationId="{E37EF6C7-F62A-47FF-A95B-C8E036BE9019}"/>
          </ac:picMkLst>
        </pc:picChg>
        <pc:picChg chg="add mod">
          <ac:chgData name="Michał Pyclik" userId="6d1d9512d460d1ef" providerId="LiveId" clId="{558DE7A4-6C1F-4DEB-81A3-FBC19E4EB43F}" dt="2021-02-25T13:42:41.625" v="2230" actId="26606"/>
          <ac:picMkLst>
            <pc:docMk/>
            <pc:sldMk cId="3819317856" sldId="262"/>
            <ac:picMk id="9218" creationId="{33AAB4F3-6E1A-4EEA-8C35-26FE5EAD9EB9}"/>
          </ac:picMkLst>
        </pc:picChg>
      </pc:sldChg>
      <pc:sldChg chg="modSp mod">
        <pc:chgData name="Michał Pyclik" userId="6d1d9512d460d1ef" providerId="LiveId" clId="{558DE7A4-6C1F-4DEB-81A3-FBC19E4EB43F}" dt="2021-02-25T13:49:19.529" v="2277" actId="20577"/>
        <pc:sldMkLst>
          <pc:docMk/>
          <pc:sldMk cId="4112880361" sldId="266"/>
        </pc:sldMkLst>
        <pc:spChg chg="mod">
          <ac:chgData name="Michał Pyclik" userId="6d1d9512d460d1ef" providerId="LiveId" clId="{558DE7A4-6C1F-4DEB-81A3-FBC19E4EB43F}" dt="2021-02-25T13:49:19.529" v="2277" actId="20577"/>
          <ac:spMkLst>
            <pc:docMk/>
            <pc:sldMk cId="4112880361" sldId="266"/>
            <ac:spMk id="3" creationId="{1436EBC3-D4D5-4A89-9B48-F7A4500A65B7}"/>
          </ac:spMkLst>
        </pc:spChg>
      </pc:sldChg>
      <pc:sldChg chg="addSp delSp modSp mod">
        <pc:chgData name="Michał Pyclik" userId="6d1d9512d460d1ef" providerId="LiveId" clId="{558DE7A4-6C1F-4DEB-81A3-FBC19E4EB43F}" dt="2021-02-25T13:37:55.267" v="2114" actId="1035"/>
        <pc:sldMkLst>
          <pc:docMk/>
          <pc:sldMk cId="317403593" sldId="267"/>
        </pc:sldMkLst>
        <pc:spChg chg="add mod">
          <ac:chgData name="Michał Pyclik" userId="6d1d9512d460d1ef" providerId="LiveId" clId="{558DE7A4-6C1F-4DEB-81A3-FBC19E4EB43F}" dt="2021-02-25T13:34:31.277" v="2019" actId="1076"/>
          <ac:spMkLst>
            <pc:docMk/>
            <pc:sldMk cId="317403593" sldId="267"/>
            <ac:spMk id="5" creationId="{50F1D215-442E-4E51-9BDD-BA5ABEB51F16}"/>
          </ac:spMkLst>
        </pc:spChg>
        <pc:spChg chg="add mod">
          <ac:chgData name="Michał Pyclik" userId="6d1d9512d460d1ef" providerId="LiveId" clId="{558DE7A4-6C1F-4DEB-81A3-FBC19E4EB43F}" dt="2021-02-25T13:37:55.267" v="2114" actId="1035"/>
          <ac:spMkLst>
            <pc:docMk/>
            <pc:sldMk cId="317403593" sldId="267"/>
            <ac:spMk id="7" creationId="{34FB7130-2A3C-44E0-BBD1-7ED35CE10E42}"/>
          </ac:spMkLst>
        </pc:spChg>
        <pc:graphicFrameChg chg="del">
          <ac:chgData name="Michał Pyclik" userId="6d1d9512d460d1ef" providerId="LiveId" clId="{558DE7A4-6C1F-4DEB-81A3-FBC19E4EB43F}" dt="2021-02-25T13:34:12.182" v="2017" actId="478"/>
          <ac:graphicFrameMkLst>
            <pc:docMk/>
            <pc:sldMk cId="317403593" sldId="267"/>
            <ac:graphicFrameMk id="4" creationId="{2DAC36D0-22D1-4339-A80C-E12B8AC26343}"/>
          </ac:graphicFrameMkLst>
        </pc:graphicFrameChg>
        <pc:graphicFrameChg chg="add mod modGraphic">
          <ac:chgData name="Michał Pyclik" userId="6d1d9512d460d1ef" providerId="LiveId" clId="{558DE7A4-6C1F-4DEB-81A3-FBC19E4EB43F}" dt="2021-02-25T13:36:02.513" v="2050" actId="1076"/>
          <ac:graphicFrameMkLst>
            <pc:docMk/>
            <pc:sldMk cId="317403593" sldId="267"/>
            <ac:graphicFrameMk id="6" creationId="{81F77632-3618-4CDE-8F31-9052080A860C}"/>
          </ac:graphicFrameMkLst>
        </pc:graphicFrameChg>
        <pc:graphicFrameChg chg="add mod">
          <ac:chgData name="Michał Pyclik" userId="6d1d9512d460d1ef" providerId="LiveId" clId="{558DE7A4-6C1F-4DEB-81A3-FBC19E4EB43F}" dt="2021-02-25T13:37:55.267" v="2114" actId="1035"/>
          <ac:graphicFrameMkLst>
            <pc:docMk/>
            <pc:sldMk cId="317403593" sldId="267"/>
            <ac:graphicFrameMk id="8" creationId="{F1E8DC15-7F4C-4487-AFE0-3FD4EA666877}"/>
          </ac:graphicFrameMkLst>
        </pc:graphicFrameChg>
      </pc:sldChg>
      <pc:sldChg chg="modSp">
        <pc:chgData name="Michał Pyclik" userId="6d1d9512d460d1ef" providerId="LiveId" clId="{558DE7A4-6C1F-4DEB-81A3-FBC19E4EB43F}" dt="2021-02-25T13:39:57.439" v="2144" actId="12269"/>
        <pc:sldMkLst>
          <pc:docMk/>
          <pc:sldMk cId="7603465" sldId="268"/>
        </pc:sldMkLst>
        <pc:graphicFrameChg chg="mod">
          <ac:chgData name="Michał Pyclik" userId="6d1d9512d460d1ef" providerId="LiveId" clId="{558DE7A4-6C1F-4DEB-81A3-FBC19E4EB43F}" dt="2021-02-25T13:39:57.439" v="2144" actId="12269"/>
          <ac:graphicFrameMkLst>
            <pc:docMk/>
            <pc:sldMk cId="7603465" sldId="268"/>
            <ac:graphicFrameMk id="5" creationId="{74A04B68-57E9-4FCE-B704-596A0C78503A}"/>
          </ac:graphicFrameMkLst>
        </pc:graphicFrameChg>
      </pc:sldChg>
      <pc:sldChg chg="addSp modSp mod setBg">
        <pc:chgData name="Michał Pyclik" userId="6d1d9512d460d1ef" providerId="LiveId" clId="{558DE7A4-6C1F-4DEB-81A3-FBC19E4EB43F}" dt="2021-02-25T13:41:52.206" v="2227" actId="27636"/>
        <pc:sldMkLst>
          <pc:docMk/>
          <pc:sldMk cId="163805568" sldId="269"/>
        </pc:sldMkLst>
        <pc:spChg chg="mod">
          <ac:chgData name="Michał Pyclik" userId="6d1d9512d460d1ef" providerId="LiveId" clId="{558DE7A4-6C1F-4DEB-81A3-FBC19E4EB43F}" dt="2021-02-25T13:41:50.058" v="2225" actId="1076"/>
          <ac:spMkLst>
            <pc:docMk/>
            <pc:sldMk cId="163805568" sldId="269"/>
            <ac:spMk id="2" creationId="{CAF01737-518B-4FF8-9E90-5C43C3F3688A}"/>
          </ac:spMkLst>
        </pc:spChg>
        <pc:spChg chg="mod">
          <ac:chgData name="Michał Pyclik" userId="6d1d9512d460d1ef" providerId="LiveId" clId="{558DE7A4-6C1F-4DEB-81A3-FBC19E4EB43F}" dt="2021-02-25T13:41:52.206" v="2227" actId="27636"/>
          <ac:spMkLst>
            <pc:docMk/>
            <pc:sldMk cId="163805568" sldId="269"/>
            <ac:spMk id="3" creationId="{1436EBC3-D4D5-4A89-9B48-F7A4500A65B7}"/>
          </ac:spMkLst>
        </pc:spChg>
        <pc:spChg chg="add">
          <ac:chgData name="Michał Pyclik" userId="6d1d9512d460d1ef" providerId="LiveId" clId="{558DE7A4-6C1F-4DEB-81A3-FBC19E4EB43F}" dt="2021-02-25T13:41:36.538" v="2216" actId="26606"/>
          <ac:spMkLst>
            <pc:docMk/>
            <pc:sldMk cId="163805568" sldId="269"/>
            <ac:spMk id="71" creationId="{3CED7894-4F62-4A6C-8DB5-DB5BE08E9C03}"/>
          </ac:spMkLst>
        </pc:spChg>
        <pc:spChg chg="add">
          <ac:chgData name="Michał Pyclik" userId="6d1d9512d460d1ef" providerId="LiveId" clId="{558DE7A4-6C1F-4DEB-81A3-FBC19E4EB43F}" dt="2021-02-25T13:41:36.538" v="2216" actId="26606"/>
          <ac:spMkLst>
            <pc:docMk/>
            <pc:sldMk cId="163805568" sldId="269"/>
            <ac:spMk id="73" creationId="{E536F3B4-50F6-4C52-8F76-4EB1214719DC}"/>
          </ac:spMkLst>
        </pc:spChg>
        <pc:picChg chg="add mod">
          <ac:chgData name="Michał Pyclik" userId="6d1d9512d460d1ef" providerId="LiveId" clId="{558DE7A4-6C1F-4DEB-81A3-FBC19E4EB43F}" dt="2021-02-25T13:41:36.538" v="2216" actId="26606"/>
          <ac:picMkLst>
            <pc:docMk/>
            <pc:sldMk cId="163805568" sldId="269"/>
            <ac:picMk id="8194" creationId="{615DEC98-BCAE-4C91-B1A7-216B986E7B5B}"/>
          </ac:picMkLst>
        </pc:picChg>
      </pc:sldChg>
      <pc:sldChg chg="del">
        <pc:chgData name="Michał Pyclik" userId="6d1d9512d460d1ef" providerId="LiveId" clId="{558DE7A4-6C1F-4DEB-81A3-FBC19E4EB43F}" dt="2021-02-25T13:22:41.452" v="1503" actId="47"/>
        <pc:sldMkLst>
          <pc:docMk/>
          <pc:sldMk cId="1657431875" sldId="270"/>
        </pc:sldMkLst>
      </pc:sldChg>
      <pc:sldChg chg="del">
        <pc:chgData name="Michał Pyclik" userId="6d1d9512d460d1ef" providerId="LiveId" clId="{558DE7A4-6C1F-4DEB-81A3-FBC19E4EB43F}" dt="2021-02-25T13:18:24.009" v="852" actId="47"/>
        <pc:sldMkLst>
          <pc:docMk/>
          <pc:sldMk cId="2642546052" sldId="271"/>
        </pc:sldMkLst>
      </pc:sldChg>
      <pc:sldChg chg="del">
        <pc:chgData name="Michał Pyclik" userId="6d1d9512d460d1ef" providerId="LiveId" clId="{558DE7A4-6C1F-4DEB-81A3-FBC19E4EB43F}" dt="2021-02-25T13:18:24.009" v="852" actId="47"/>
        <pc:sldMkLst>
          <pc:docMk/>
          <pc:sldMk cId="2017746455" sldId="272"/>
        </pc:sldMkLst>
      </pc:sldChg>
      <pc:sldChg chg="del">
        <pc:chgData name="Michał Pyclik" userId="6d1d9512d460d1ef" providerId="LiveId" clId="{558DE7A4-6C1F-4DEB-81A3-FBC19E4EB43F}" dt="2021-02-25T13:28:20.807" v="1979" actId="47"/>
        <pc:sldMkLst>
          <pc:docMk/>
          <pc:sldMk cId="2935156665" sldId="273"/>
        </pc:sldMkLst>
      </pc:sldChg>
      <pc:sldChg chg="del">
        <pc:chgData name="Michał Pyclik" userId="6d1d9512d460d1ef" providerId="LiveId" clId="{558DE7A4-6C1F-4DEB-81A3-FBC19E4EB43F}" dt="2021-02-25T13:28:20.807" v="1979" actId="47"/>
        <pc:sldMkLst>
          <pc:docMk/>
          <pc:sldMk cId="2969955788" sldId="274"/>
        </pc:sldMkLst>
      </pc:sldChg>
      <pc:sldChg chg="del">
        <pc:chgData name="Michał Pyclik" userId="6d1d9512d460d1ef" providerId="LiveId" clId="{558DE7A4-6C1F-4DEB-81A3-FBC19E4EB43F}" dt="2021-02-25T13:28:20.807" v="1979" actId="47"/>
        <pc:sldMkLst>
          <pc:docMk/>
          <pc:sldMk cId="3741995660" sldId="275"/>
        </pc:sldMkLst>
      </pc:sldChg>
      <pc:sldChg chg="del">
        <pc:chgData name="Michał Pyclik" userId="6d1d9512d460d1ef" providerId="LiveId" clId="{558DE7A4-6C1F-4DEB-81A3-FBC19E4EB43F}" dt="2021-02-25T13:28:20.807" v="1979" actId="47"/>
        <pc:sldMkLst>
          <pc:docMk/>
          <pc:sldMk cId="3979671088" sldId="276"/>
        </pc:sldMkLst>
      </pc:sldChg>
      <pc:sldChg chg="del">
        <pc:chgData name="Michał Pyclik" userId="6d1d9512d460d1ef" providerId="LiveId" clId="{558DE7A4-6C1F-4DEB-81A3-FBC19E4EB43F}" dt="2021-02-25T13:28:20.807" v="1979" actId="47"/>
        <pc:sldMkLst>
          <pc:docMk/>
          <pc:sldMk cId="3935485713" sldId="277"/>
        </pc:sldMkLst>
      </pc:sldChg>
      <pc:sldChg chg="del">
        <pc:chgData name="Michał Pyclik" userId="6d1d9512d460d1ef" providerId="LiveId" clId="{558DE7A4-6C1F-4DEB-81A3-FBC19E4EB43F}" dt="2021-02-25T13:28:20.807" v="1979" actId="47"/>
        <pc:sldMkLst>
          <pc:docMk/>
          <pc:sldMk cId="2724666507" sldId="278"/>
        </pc:sldMkLst>
      </pc:sldChg>
      <pc:sldChg chg="del">
        <pc:chgData name="Michał Pyclik" userId="6d1d9512d460d1ef" providerId="LiveId" clId="{558DE7A4-6C1F-4DEB-81A3-FBC19E4EB43F}" dt="2021-02-25T13:28:20.807" v="1979" actId="47"/>
        <pc:sldMkLst>
          <pc:docMk/>
          <pc:sldMk cId="3962220981" sldId="279"/>
        </pc:sldMkLst>
      </pc:sldChg>
      <pc:sldChg chg="addSp delSp modSp del mod">
        <pc:chgData name="Michał Pyclik" userId="6d1d9512d460d1ef" providerId="LiveId" clId="{558DE7A4-6C1F-4DEB-81A3-FBC19E4EB43F}" dt="2021-02-25T13:14:43.552" v="406" actId="47"/>
        <pc:sldMkLst>
          <pc:docMk/>
          <pc:sldMk cId="145783809" sldId="280"/>
        </pc:sldMkLst>
        <pc:spChg chg="del">
          <ac:chgData name="Michał Pyclik" userId="6d1d9512d460d1ef" providerId="LiveId" clId="{558DE7A4-6C1F-4DEB-81A3-FBC19E4EB43F}" dt="2021-02-25T13:14:25.024" v="402" actId="478"/>
          <ac:spMkLst>
            <pc:docMk/>
            <pc:sldMk cId="145783809" sldId="280"/>
            <ac:spMk id="2" creationId="{CAF01737-518B-4FF8-9E90-5C43C3F3688A}"/>
          </ac:spMkLst>
        </pc:spChg>
        <pc:spChg chg="add del mod">
          <ac:chgData name="Michał Pyclik" userId="6d1d9512d460d1ef" providerId="LiveId" clId="{558DE7A4-6C1F-4DEB-81A3-FBC19E4EB43F}" dt="2021-02-25T13:14:26.596" v="403" actId="478"/>
          <ac:spMkLst>
            <pc:docMk/>
            <pc:sldMk cId="145783809" sldId="280"/>
            <ac:spMk id="5" creationId="{D0C3CA7B-B9C4-4C82-A3C8-5AAFCF9FE848}"/>
          </ac:spMkLst>
        </pc:spChg>
        <pc:picChg chg="del">
          <ac:chgData name="Michał Pyclik" userId="6d1d9512d460d1ef" providerId="LiveId" clId="{558DE7A4-6C1F-4DEB-81A3-FBC19E4EB43F}" dt="2021-02-25T13:14:23.789" v="401" actId="478"/>
          <ac:picMkLst>
            <pc:docMk/>
            <pc:sldMk cId="145783809" sldId="280"/>
            <ac:picMk id="1028" creationId="{FF86BA68-3403-47D6-B3A3-CFE2B6D7D1EC}"/>
          </ac:picMkLst>
        </pc:picChg>
      </pc:sldChg>
      <pc:sldChg chg="modSp add mod">
        <pc:chgData name="Michał Pyclik" userId="6d1d9512d460d1ef" providerId="LiveId" clId="{558DE7A4-6C1F-4DEB-81A3-FBC19E4EB43F}" dt="2021-02-25T13:15:31.959" v="495" actId="6549"/>
        <pc:sldMkLst>
          <pc:docMk/>
          <pc:sldMk cId="1319818644" sldId="281"/>
        </pc:sldMkLst>
        <pc:spChg chg="mod">
          <ac:chgData name="Michał Pyclik" userId="6d1d9512d460d1ef" providerId="LiveId" clId="{558DE7A4-6C1F-4DEB-81A3-FBC19E4EB43F}" dt="2021-02-25T13:15:31.959" v="495" actId="6549"/>
          <ac:spMkLst>
            <pc:docMk/>
            <pc:sldMk cId="1319818644" sldId="281"/>
            <ac:spMk id="3" creationId="{1436EBC3-D4D5-4A89-9B48-F7A4500A65B7}"/>
          </ac:spMkLst>
        </pc:spChg>
      </pc:sldChg>
      <pc:sldChg chg="addSp delSp modSp add mod">
        <pc:chgData name="Michał Pyclik" userId="6d1d9512d460d1ef" providerId="LiveId" clId="{558DE7A4-6C1F-4DEB-81A3-FBC19E4EB43F}" dt="2021-02-25T13:20:52.018" v="1237" actId="20577"/>
        <pc:sldMkLst>
          <pc:docMk/>
          <pc:sldMk cId="3605905043" sldId="282"/>
        </pc:sldMkLst>
        <pc:spChg chg="del">
          <ac:chgData name="Michał Pyclik" userId="6d1d9512d460d1ef" providerId="LiveId" clId="{558DE7A4-6C1F-4DEB-81A3-FBC19E4EB43F}" dt="2021-02-25T13:18:33.701" v="854" actId="478"/>
          <ac:spMkLst>
            <pc:docMk/>
            <pc:sldMk cId="3605905043" sldId="282"/>
            <ac:spMk id="2" creationId="{CAF01737-518B-4FF8-9E90-5C43C3F3688A}"/>
          </ac:spMkLst>
        </pc:spChg>
        <pc:spChg chg="mod">
          <ac:chgData name="Michał Pyclik" userId="6d1d9512d460d1ef" providerId="LiveId" clId="{558DE7A4-6C1F-4DEB-81A3-FBC19E4EB43F}" dt="2021-02-25T13:20:52.018" v="1237" actId="20577"/>
          <ac:spMkLst>
            <pc:docMk/>
            <pc:sldMk cId="3605905043" sldId="282"/>
            <ac:spMk id="3" creationId="{1436EBC3-D4D5-4A89-9B48-F7A4500A65B7}"/>
          </ac:spMkLst>
        </pc:spChg>
        <pc:spChg chg="add del mod">
          <ac:chgData name="Michał Pyclik" userId="6d1d9512d460d1ef" providerId="LiveId" clId="{558DE7A4-6C1F-4DEB-81A3-FBC19E4EB43F}" dt="2021-02-25T13:18:35.669" v="855" actId="478"/>
          <ac:spMkLst>
            <pc:docMk/>
            <pc:sldMk cId="3605905043" sldId="282"/>
            <ac:spMk id="5" creationId="{5A876F31-8BD3-47B6-817E-6947FB9D0A16}"/>
          </ac:spMkLst>
        </pc:spChg>
      </pc:sldChg>
      <pc:sldChg chg="modSp add mod">
        <pc:chgData name="Michał Pyclik" userId="6d1d9512d460d1ef" providerId="LiveId" clId="{558DE7A4-6C1F-4DEB-81A3-FBC19E4EB43F}" dt="2021-02-25T13:22:27.482" v="1502" actId="20577"/>
        <pc:sldMkLst>
          <pc:docMk/>
          <pc:sldMk cId="818832109" sldId="283"/>
        </pc:sldMkLst>
        <pc:spChg chg="mod">
          <ac:chgData name="Michał Pyclik" userId="6d1d9512d460d1ef" providerId="LiveId" clId="{558DE7A4-6C1F-4DEB-81A3-FBC19E4EB43F}" dt="2021-02-25T13:22:27.482" v="1502" actId="20577"/>
          <ac:spMkLst>
            <pc:docMk/>
            <pc:sldMk cId="818832109" sldId="283"/>
            <ac:spMk id="3" creationId="{1436EBC3-D4D5-4A89-9B48-F7A4500A65B7}"/>
          </ac:spMkLst>
        </pc:spChg>
      </pc:sldChg>
      <pc:sldChg chg="addSp delSp modSp add mod setBg">
        <pc:chgData name="Michał Pyclik" userId="6d1d9512d460d1ef" providerId="LiveId" clId="{558DE7A4-6C1F-4DEB-81A3-FBC19E4EB43F}" dt="2021-02-25T13:33:26.016" v="2014" actId="478"/>
        <pc:sldMkLst>
          <pc:docMk/>
          <pc:sldMk cId="3548689430" sldId="284"/>
        </pc:sldMkLst>
        <pc:spChg chg="del mod">
          <ac:chgData name="Michał Pyclik" userId="6d1d9512d460d1ef" providerId="LiveId" clId="{558DE7A4-6C1F-4DEB-81A3-FBC19E4EB43F}" dt="2021-02-25T13:33:24.862" v="2013" actId="478"/>
          <ac:spMkLst>
            <pc:docMk/>
            <pc:sldMk cId="3548689430" sldId="284"/>
            <ac:spMk id="2" creationId="{CAF01737-518B-4FF8-9E90-5C43C3F3688A}"/>
          </ac:spMkLst>
        </pc:spChg>
        <pc:spChg chg="add del mod">
          <ac:chgData name="Michał Pyclik" userId="6d1d9512d460d1ef" providerId="LiveId" clId="{558DE7A4-6C1F-4DEB-81A3-FBC19E4EB43F}" dt="2021-02-25T13:33:26.016" v="2014" actId="478"/>
          <ac:spMkLst>
            <pc:docMk/>
            <pc:sldMk cId="3548689430" sldId="284"/>
            <ac:spMk id="4" creationId="{901FA9D8-D186-4DBC-A510-BA90E60F138B}"/>
          </ac:spMkLst>
        </pc:spChg>
        <pc:spChg chg="mod">
          <ac:chgData name="Michał Pyclik" userId="6d1d9512d460d1ef" providerId="LiveId" clId="{558DE7A4-6C1F-4DEB-81A3-FBC19E4EB43F}" dt="2021-02-25T13:29:47.002" v="1993" actId="26606"/>
          <ac:spMkLst>
            <pc:docMk/>
            <pc:sldMk cId="3548689430" sldId="284"/>
            <ac:spMk id="7" creationId="{9FE0CC8F-6F9A-4C9B-8CD3-A8FD136AD841}"/>
          </ac:spMkLst>
        </pc:spChg>
        <pc:spChg chg="add">
          <ac:chgData name="Michał Pyclik" userId="6d1d9512d460d1ef" providerId="LiveId" clId="{558DE7A4-6C1F-4DEB-81A3-FBC19E4EB43F}" dt="2021-02-25T13:29:47.002" v="1993" actId="26606"/>
          <ac:spMkLst>
            <pc:docMk/>
            <pc:sldMk cId="3548689430" sldId="284"/>
            <ac:spMk id="71" creationId="{3CED7894-4F62-4A6C-8DB5-DB5BE08E9C03}"/>
          </ac:spMkLst>
        </pc:spChg>
        <pc:spChg chg="add">
          <ac:chgData name="Michał Pyclik" userId="6d1d9512d460d1ef" providerId="LiveId" clId="{558DE7A4-6C1F-4DEB-81A3-FBC19E4EB43F}" dt="2021-02-25T13:29:47.002" v="1993" actId="26606"/>
          <ac:spMkLst>
            <pc:docMk/>
            <pc:sldMk cId="3548689430" sldId="284"/>
            <ac:spMk id="73" creationId="{E536F3B4-50F6-4C52-8F76-4EB1214719DC}"/>
          </ac:spMkLst>
        </pc:spChg>
        <pc:picChg chg="add mod">
          <ac:chgData name="Michał Pyclik" userId="6d1d9512d460d1ef" providerId="LiveId" clId="{558DE7A4-6C1F-4DEB-81A3-FBC19E4EB43F}" dt="2021-02-25T13:29:47.002" v="1993" actId="26606"/>
          <ac:picMkLst>
            <pc:docMk/>
            <pc:sldMk cId="3548689430" sldId="284"/>
            <ac:picMk id="5122" creationId="{AFC0A1EB-64D5-47B9-AC50-C749698325AB}"/>
          </ac:picMkLst>
        </pc:picChg>
      </pc:sldChg>
      <pc:sldChg chg="addSp delSp modSp add mod setBg setClrOvrMap">
        <pc:chgData name="Michał Pyclik" userId="6d1d9512d460d1ef" providerId="LiveId" clId="{558DE7A4-6C1F-4DEB-81A3-FBC19E4EB43F}" dt="2021-02-25T13:33:19.525" v="2012" actId="478"/>
        <pc:sldMkLst>
          <pc:docMk/>
          <pc:sldMk cId="768911231" sldId="285"/>
        </pc:sldMkLst>
        <pc:spChg chg="del mod">
          <ac:chgData name="Michał Pyclik" userId="6d1d9512d460d1ef" providerId="LiveId" clId="{558DE7A4-6C1F-4DEB-81A3-FBC19E4EB43F}" dt="2021-02-25T13:33:14.310" v="2009" actId="478"/>
          <ac:spMkLst>
            <pc:docMk/>
            <pc:sldMk cId="768911231" sldId="285"/>
            <ac:spMk id="2" creationId="{CAF01737-518B-4FF8-9E90-5C43C3F3688A}"/>
          </ac:spMkLst>
        </pc:spChg>
        <pc:spChg chg="add del mod">
          <ac:chgData name="Michał Pyclik" userId="6d1d9512d460d1ef" providerId="LiveId" clId="{558DE7A4-6C1F-4DEB-81A3-FBC19E4EB43F}" dt="2021-02-25T13:33:19.525" v="2012" actId="478"/>
          <ac:spMkLst>
            <pc:docMk/>
            <pc:sldMk cId="768911231" sldId="285"/>
            <ac:spMk id="4" creationId="{FE3A267C-7FDD-4EB7-9C39-3B210D6B2134}"/>
          </ac:spMkLst>
        </pc:spChg>
        <pc:spChg chg="mod ord">
          <ac:chgData name="Michał Pyclik" userId="6d1d9512d460d1ef" providerId="LiveId" clId="{558DE7A4-6C1F-4DEB-81A3-FBC19E4EB43F}" dt="2021-02-25T13:29:23.050" v="1989" actId="26606"/>
          <ac:spMkLst>
            <pc:docMk/>
            <pc:sldMk cId="768911231" sldId="285"/>
            <ac:spMk id="7" creationId="{9FE0CC8F-6F9A-4C9B-8CD3-A8FD136AD841}"/>
          </ac:spMkLst>
        </pc:spChg>
        <pc:spChg chg="add del">
          <ac:chgData name="Michał Pyclik" userId="6d1d9512d460d1ef" providerId="LiveId" clId="{558DE7A4-6C1F-4DEB-81A3-FBC19E4EB43F}" dt="2021-02-25T13:29:15.209" v="1984" actId="26606"/>
          <ac:spMkLst>
            <pc:docMk/>
            <pc:sldMk cId="768911231" sldId="285"/>
            <ac:spMk id="71" creationId="{504BED40-EAF7-4E55-AFF7-2CD840EBD3AA}"/>
          </ac:spMkLst>
        </pc:spChg>
        <pc:spChg chg="add del">
          <ac:chgData name="Michał Pyclik" userId="6d1d9512d460d1ef" providerId="LiveId" clId="{558DE7A4-6C1F-4DEB-81A3-FBC19E4EB43F}" dt="2021-02-25T13:29:15.209" v="1984" actId="26606"/>
          <ac:spMkLst>
            <pc:docMk/>
            <pc:sldMk cId="768911231" sldId="285"/>
            <ac:spMk id="73" creationId="{F367CCF1-BB1E-41CF-8499-94A870C33EFA}"/>
          </ac:spMkLst>
        </pc:spChg>
        <pc:spChg chg="add del">
          <ac:chgData name="Michał Pyclik" userId="6d1d9512d460d1ef" providerId="LiveId" clId="{558DE7A4-6C1F-4DEB-81A3-FBC19E4EB43F}" dt="2021-02-25T13:29:16.383" v="1986" actId="26606"/>
          <ac:spMkLst>
            <pc:docMk/>
            <pc:sldMk cId="768911231" sldId="285"/>
            <ac:spMk id="75" creationId="{DBE4DD59-5AA2-46C6-B6A8-9B4C62D19877}"/>
          </ac:spMkLst>
        </pc:spChg>
        <pc:spChg chg="add del">
          <ac:chgData name="Michał Pyclik" userId="6d1d9512d460d1ef" providerId="LiveId" clId="{558DE7A4-6C1F-4DEB-81A3-FBC19E4EB43F}" dt="2021-02-25T13:29:16.383" v="1986" actId="26606"/>
          <ac:spMkLst>
            <pc:docMk/>
            <pc:sldMk cId="768911231" sldId="285"/>
            <ac:spMk id="77" creationId="{160CE81C-67DC-489E-BFFB-877C80B854DB}"/>
          </ac:spMkLst>
        </pc:spChg>
        <pc:spChg chg="add">
          <ac:chgData name="Michał Pyclik" userId="6d1d9512d460d1ef" providerId="LiveId" clId="{558DE7A4-6C1F-4DEB-81A3-FBC19E4EB43F}" dt="2021-02-25T13:29:23.050" v="1989" actId="26606"/>
          <ac:spMkLst>
            <pc:docMk/>
            <pc:sldMk cId="768911231" sldId="285"/>
            <ac:spMk id="79" creationId="{96BC321D-B05F-4857-8880-97F61B9B7858}"/>
          </ac:spMkLst>
        </pc:spChg>
        <pc:spChg chg="add del">
          <ac:chgData name="Michał Pyclik" userId="6d1d9512d460d1ef" providerId="LiveId" clId="{558DE7A4-6C1F-4DEB-81A3-FBC19E4EB43F}" dt="2021-02-25T13:29:16.383" v="1986" actId="26606"/>
          <ac:spMkLst>
            <pc:docMk/>
            <pc:sldMk cId="768911231" sldId="285"/>
            <ac:spMk id="4100" creationId="{7A4CA679-3546-4E14-8FB8-F57168C37635}"/>
          </ac:spMkLst>
        </pc:spChg>
        <pc:spChg chg="add del">
          <ac:chgData name="Michał Pyclik" userId="6d1d9512d460d1ef" providerId="LiveId" clId="{558DE7A4-6C1F-4DEB-81A3-FBC19E4EB43F}" dt="2021-02-25T13:29:16.383" v="1986" actId="26606"/>
          <ac:spMkLst>
            <pc:docMk/>
            <pc:sldMk cId="768911231" sldId="285"/>
            <ac:spMk id="4101" creationId="{44D16E90-7C64-4C04-A50A-B866A1A92B4E}"/>
          </ac:spMkLst>
        </pc:spChg>
        <pc:spChg chg="add del">
          <ac:chgData name="Michał Pyclik" userId="6d1d9512d460d1ef" providerId="LiveId" clId="{558DE7A4-6C1F-4DEB-81A3-FBC19E4EB43F}" dt="2021-02-25T13:29:23.050" v="1989" actId="26606"/>
          <ac:spMkLst>
            <pc:docMk/>
            <pc:sldMk cId="768911231" sldId="285"/>
            <ac:spMk id="4103" creationId="{36B822CC-7DA9-4417-AA94-64CEB676F0B8}"/>
          </ac:spMkLst>
        </pc:spChg>
        <pc:spChg chg="add del">
          <ac:chgData name="Michał Pyclik" userId="6d1d9512d460d1ef" providerId="LiveId" clId="{558DE7A4-6C1F-4DEB-81A3-FBC19E4EB43F}" dt="2021-02-25T13:29:23.050" v="1989" actId="26606"/>
          <ac:spMkLst>
            <pc:docMk/>
            <pc:sldMk cId="768911231" sldId="285"/>
            <ac:spMk id="4104" creationId="{AFA01E88-71CC-4FF3-9E81-51E0C32B45E4}"/>
          </ac:spMkLst>
        </pc:spChg>
        <pc:spChg chg="add">
          <ac:chgData name="Michał Pyclik" userId="6d1d9512d460d1ef" providerId="LiveId" clId="{558DE7A4-6C1F-4DEB-81A3-FBC19E4EB43F}" dt="2021-02-25T13:29:23.050" v="1989" actId="26606"/>
          <ac:spMkLst>
            <pc:docMk/>
            <pc:sldMk cId="768911231" sldId="285"/>
            <ac:spMk id="4106" creationId="{9831CBB7-4817-4B54-A7F9-0AE2D0C47870}"/>
          </ac:spMkLst>
        </pc:spChg>
        <pc:picChg chg="add del mod ord">
          <ac:chgData name="Michał Pyclik" userId="6d1d9512d460d1ef" providerId="LiveId" clId="{558DE7A4-6C1F-4DEB-81A3-FBC19E4EB43F}" dt="2021-02-25T13:33:17.591" v="2011" actId="478"/>
          <ac:picMkLst>
            <pc:docMk/>
            <pc:sldMk cId="768911231" sldId="285"/>
            <ac:picMk id="4098" creationId="{4BAC53CB-B0A6-4BEC-AEEA-0A3999762E94}"/>
          </ac:picMkLst>
        </pc:picChg>
      </pc:sldChg>
      <pc:sldChg chg="addSp delSp modSp add mod setBg">
        <pc:chgData name="Michał Pyclik" userId="6d1d9512d460d1ef" providerId="LiveId" clId="{558DE7A4-6C1F-4DEB-81A3-FBC19E4EB43F}" dt="2021-02-25T13:33:06.433" v="2008" actId="478"/>
        <pc:sldMkLst>
          <pc:docMk/>
          <pc:sldMk cId="997852587" sldId="286"/>
        </pc:sldMkLst>
        <pc:spChg chg="del mod">
          <ac:chgData name="Michał Pyclik" userId="6d1d9512d460d1ef" providerId="LiveId" clId="{558DE7A4-6C1F-4DEB-81A3-FBC19E4EB43F}" dt="2021-02-25T13:33:05.340" v="2007" actId="478"/>
          <ac:spMkLst>
            <pc:docMk/>
            <pc:sldMk cId="997852587" sldId="286"/>
            <ac:spMk id="2" creationId="{CAF01737-518B-4FF8-9E90-5C43C3F3688A}"/>
          </ac:spMkLst>
        </pc:spChg>
        <pc:spChg chg="add del mod">
          <ac:chgData name="Michał Pyclik" userId="6d1d9512d460d1ef" providerId="LiveId" clId="{558DE7A4-6C1F-4DEB-81A3-FBC19E4EB43F}" dt="2021-02-25T13:33:06.433" v="2008" actId="478"/>
          <ac:spMkLst>
            <pc:docMk/>
            <pc:sldMk cId="997852587" sldId="286"/>
            <ac:spMk id="4" creationId="{42644978-A893-42AF-9B61-658016E38FED}"/>
          </ac:spMkLst>
        </pc:spChg>
        <pc:spChg chg="mod">
          <ac:chgData name="Michał Pyclik" userId="6d1d9512d460d1ef" providerId="LiveId" clId="{558DE7A4-6C1F-4DEB-81A3-FBC19E4EB43F}" dt="2021-02-25T13:29:31.203" v="1991" actId="5793"/>
          <ac:spMkLst>
            <pc:docMk/>
            <pc:sldMk cId="997852587" sldId="286"/>
            <ac:spMk id="7" creationId="{9FE0CC8F-6F9A-4C9B-8CD3-A8FD136AD841}"/>
          </ac:spMkLst>
        </pc:spChg>
        <pc:spChg chg="add del">
          <ac:chgData name="Michał Pyclik" userId="6d1d9512d460d1ef" providerId="LiveId" clId="{558DE7A4-6C1F-4DEB-81A3-FBC19E4EB43F}" dt="2021-02-25T13:29:28.041" v="1990" actId="26606"/>
          <ac:spMkLst>
            <pc:docMk/>
            <pc:sldMk cId="997852587" sldId="286"/>
            <ac:spMk id="71" creationId="{504BED40-EAF7-4E55-AFF7-2CD840EBD3AA}"/>
          </ac:spMkLst>
        </pc:spChg>
        <pc:spChg chg="add del">
          <ac:chgData name="Michał Pyclik" userId="6d1d9512d460d1ef" providerId="LiveId" clId="{558DE7A4-6C1F-4DEB-81A3-FBC19E4EB43F}" dt="2021-02-25T13:29:28.041" v="1990" actId="26606"/>
          <ac:spMkLst>
            <pc:docMk/>
            <pc:sldMk cId="997852587" sldId="286"/>
            <ac:spMk id="73" creationId="{F367CCF1-BB1E-41CF-8499-94A870C33EFA}"/>
          </ac:spMkLst>
        </pc:spChg>
        <pc:spChg chg="add">
          <ac:chgData name="Michał Pyclik" userId="6d1d9512d460d1ef" providerId="LiveId" clId="{558DE7A4-6C1F-4DEB-81A3-FBC19E4EB43F}" dt="2021-02-25T13:29:28.041" v="1990" actId="26606"/>
          <ac:spMkLst>
            <pc:docMk/>
            <pc:sldMk cId="997852587" sldId="286"/>
            <ac:spMk id="135" creationId="{3CED7894-4F62-4A6C-8DB5-DB5BE08E9C03}"/>
          </ac:spMkLst>
        </pc:spChg>
        <pc:spChg chg="add">
          <ac:chgData name="Michał Pyclik" userId="6d1d9512d460d1ef" providerId="LiveId" clId="{558DE7A4-6C1F-4DEB-81A3-FBC19E4EB43F}" dt="2021-02-25T13:29:28.041" v="1990" actId="26606"/>
          <ac:spMkLst>
            <pc:docMk/>
            <pc:sldMk cId="997852587" sldId="286"/>
            <ac:spMk id="137" creationId="{E536F3B4-50F6-4C52-8F76-4EB1214719DC}"/>
          </ac:spMkLst>
        </pc:spChg>
        <pc:picChg chg="add mod">
          <ac:chgData name="Michał Pyclik" userId="6d1d9512d460d1ef" providerId="LiveId" clId="{558DE7A4-6C1F-4DEB-81A3-FBC19E4EB43F}" dt="2021-02-25T13:29:28.041" v="1990" actId="26606"/>
          <ac:picMkLst>
            <pc:docMk/>
            <pc:sldMk cId="997852587" sldId="286"/>
            <ac:picMk id="3074" creationId="{7C88F7BF-E4ED-45B6-96F4-8D00C95B8A5E}"/>
          </ac:picMkLst>
        </pc:picChg>
      </pc:sldChg>
      <pc:sldChg chg="addSp delSp modSp add mod">
        <pc:chgData name="Michał Pyclik" userId="6d1d9512d460d1ef" providerId="LiveId" clId="{558DE7A4-6C1F-4DEB-81A3-FBC19E4EB43F}" dt="2021-02-25T13:32:56.534" v="2006" actId="1076"/>
        <pc:sldMkLst>
          <pc:docMk/>
          <pc:sldMk cId="3690888665" sldId="287"/>
        </pc:sldMkLst>
        <pc:spChg chg="del mod">
          <ac:chgData name="Michał Pyclik" userId="6d1d9512d460d1ef" providerId="LiveId" clId="{558DE7A4-6C1F-4DEB-81A3-FBC19E4EB43F}" dt="2021-02-25T13:32:11.569" v="2002" actId="478"/>
          <ac:spMkLst>
            <pc:docMk/>
            <pc:sldMk cId="3690888665" sldId="287"/>
            <ac:spMk id="2" creationId="{CAF01737-518B-4FF8-9E90-5C43C3F3688A}"/>
          </ac:spMkLst>
        </pc:spChg>
        <pc:spChg chg="add del mod">
          <ac:chgData name="Michał Pyclik" userId="6d1d9512d460d1ef" providerId="LiveId" clId="{558DE7A4-6C1F-4DEB-81A3-FBC19E4EB43F}" dt="2021-02-25T13:32:14.362" v="2003" actId="478"/>
          <ac:spMkLst>
            <pc:docMk/>
            <pc:sldMk cId="3690888665" sldId="287"/>
            <ac:spMk id="4" creationId="{2F2FC498-D910-41E8-A04E-7AB293259131}"/>
          </ac:spMkLst>
        </pc:spChg>
        <pc:spChg chg="del mod ord">
          <ac:chgData name="Michał Pyclik" userId="6d1d9512d460d1ef" providerId="LiveId" clId="{558DE7A4-6C1F-4DEB-81A3-FBC19E4EB43F}" dt="2021-02-25T13:32:05.412" v="2000" actId="478"/>
          <ac:spMkLst>
            <pc:docMk/>
            <pc:sldMk cId="3690888665" sldId="287"/>
            <ac:spMk id="7" creationId="{9FE0CC8F-6F9A-4C9B-8CD3-A8FD136AD841}"/>
          </ac:spMkLst>
        </pc:spChg>
        <pc:spChg chg="add del">
          <ac:chgData name="Michał Pyclik" userId="6d1d9512d460d1ef" providerId="LiveId" clId="{558DE7A4-6C1F-4DEB-81A3-FBC19E4EB43F}" dt="2021-02-25T13:32:18.310" v="2004" actId="26606"/>
          <ac:spMkLst>
            <pc:docMk/>
            <pc:sldMk cId="3690888665" sldId="287"/>
            <ac:spMk id="73" creationId="{3CED7894-4F62-4A6C-8DB5-DB5BE08E9C03}"/>
          </ac:spMkLst>
        </pc:spChg>
        <pc:spChg chg="add">
          <ac:chgData name="Michał Pyclik" userId="6d1d9512d460d1ef" providerId="LiveId" clId="{558DE7A4-6C1F-4DEB-81A3-FBC19E4EB43F}" dt="2021-02-25T13:32:18.310" v="2004" actId="26606"/>
          <ac:spMkLst>
            <pc:docMk/>
            <pc:sldMk cId="3690888665" sldId="287"/>
            <ac:spMk id="74" creationId="{3CED7894-4F62-4A6C-8DB5-DB5BE08E9C03}"/>
          </ac:spMkLst>
        </pc:spChg>
        <pc:spChg chg="add del">
          <ac:chgData name="Michał Pyclik" userId="6d1d9512d460d1ef" providerId="LiveId" clId="{558DE7A4-6C1F-4DEB-81A3-FBC19E4EB43F}" dt="2021-02-25T13:32:18.310" v="2004" actId="26606"/>
          <ac:spMkLst>
            <pc:docMk/>
            <pc:sldMk cId="3690888665" sldId="287"/>
            <ac:spMk id="75" creationId="{E536F3B4-50F6-4C52-8F76-4EB1214719DC}"/>
          </ac:spMkLst>
        </pc:spChg>
        <pc:spChg chg="add">
          <ac:chgData name="Michał Pyclik" userId="6d1d9512d460d1ef" providerId="LiveId" clId="{558DE7A4-6C1F-4DEB-81A3-FBC19E4EB43F}" dt="2021-02-25T13:32:18.310" v="2004" actId="26606"/>
          <ac:spMkLst>
            <pc:docMk/>
            <pc:sldMk cId="3690888665" sldId="287"/>
            <ac:spMk id="76" creationId="{E536F3B4-50F6-4C52-8F76-4EB1214719DC}"/>
          </ac:spMkLst>
        </pc:spChg>
        <pc:spChg chg="del">
          <ac:chgData name="Michał Pyclik" userId="6d1d9512d460d1ef" providerId="LiveId" clId="{558DE7A4-6C1F-4DEB-81A3-FBC19E4EB43F}" dt="2021-02-25T13:32:00.460" v="1999" actId="26606"/>
          <ac:spMkLst>
            <pc:docMk/>
            <pc:sldMk cId="3690888665" sldId="287"/>
            <ac:spMk id="135" creationId="{3CED7894-4F62-4A6C-8DB5-DB5BE08E9C03}"/>
          </ac:spMkLst>
        </pc:spChg>
        <pc:spChg chg="del">
          <ac:chgData name="Michał Pyclik" userId="6d1d9512d460d1ef" providerId="LiveId" clId="{558DE7A4-6C1F-4DEB-81A3-FBC19E4EB43F}" dt="2021-02-25T13:32:00.460" v="1999" actId="26606"/>
          <ac:spMkLst>
            <pc:docMk/>
            <pc:sldMk cId="3690888665" sldId="287"/>
            <ac:spMk id="137" creationId="{E536F3B4-50F6-4C52-8F76-4EB1214719DC}"/>
          </ac:spMkLst>
        </pc:spChg>
        <pc:graphicFrameChg chg="add mod modGraphic">
          <ac:chgData name="Michał Pyclik" userId="6d1d9512d460d1ef" providerId="LiveId" clId="{558DE7A4-6C1F-4DEB-81A3-FBC19E4EB43F}" dt="2021-02-25T13:32:56.534" v="2006" actId="1076"/>
          <ac:graphicFrameMkLst>
            <pc:docMk/>
            <pc:sldMk cId="3690888665" sldId="287"/>
            <ac:graphicFrameMk id="10" creationId="{B86486F2-A5D3-46B6-AB6E-1EEA77166B14}"/>
          </ac:graphicFrameMkLst>
        </pc:graphicFrameChg>
        <pc:picChg chg="del">
          <ac:chgData name="Michał Pyclik" userId="6d1d9512d460d1ef" providerId="LiveId" clId="{558DE7A4-6C1F-4DEB-81A3-FBC19E4EB43F}" dt="2021-02-25T13:31:46.874" v="1997" actId="478"/>
          <ac:picMkLst>
            <pc:docMk/>
            <pc:sldMk cId="3690888665" sldId="287"/>
            <ac:picMk id="3074" creationId="{7C88F7BF-E4ED-45B6-96F4-8D00C95B8A5E}"/>
          </ac:picMkLst>
        </pc:picChg>
        <pc:picChg chg="add mod">
          <ac:chgData name="Michał Pyclik" userId="6d1d9512d460d1ef" providerId="LiveId" clId="{558DE7A4-6C1F-4DEB-81A3-FBC19E4EB43F}" dt="2021-02-25T13:32:18.310" v="2004" actId="26606"/>
          <ac:picMkLst>
            <pc:docMk/>
            <pc:sldMk cId="3690888665" sldId="287"/>
            <ac:picMk id="7170" creationId="{AFA8521C-241A-4F70-BD30-3DC015C0BFAC}"/>
          </ac:picMkLst>
        </pc:picChg>
      </pc:sldChg>
      <pc:sldChg chg="modSp add mod">
        <pc:chgData name="Michał Pyclik" userId="6d1d9512d460d1ef" providerId="LiveId" clId="{558DE7A4-6C1F-4DEB-81A3-FBC19E4EB43F}" dt="2021-02-25T13:39:18.552" v="2140" actId="14100"/>
        <pc:sldMkLst>
          <pc:docMk/>
          <pc:sldMk cId="2761757635" sldId="288"/>
        </pc:sldMkLst>
        <pc:spChg chg="mod">
          <ac:chgData name="Michał Pyclik" userId="6d1d9512d460d1ef" providerId="LiveId" clId="{558DE7A4-6C1F-4DEB-81A3-FBC19E4EB43F}" dt="2021-02-25T13:38:05.445" v="2116"/>
          <ac:spMkLst>
            <pc:docMk/>
            <pc:sldMk cId="2761757635" sldId="288"/>
            <ac:spMk id="5" creationId="{50F1D215-442E-4E51-9BDD-BA5ABEB51F16}"/>
          </ac:spMkLst>
        </pc:spChg>
        <pc:spChg chg="mod">
          <ac:chgData name="Michał Pyclik" userId="6d1d9512d460d1ef" providerId="LiveId" clId="{558DE7A4-6C1F-4DEB-81A3-FBC19E4EB43F}" dt="2021-02-25T13:38:51.345" v="2136" actId="20577"/>
          <ac:spMkLst>
            <pc:docMk/>
            <pc:sldMk cId="2761757635" sldId="288"/>
            <ac:spMk id="7" creationId="{34FB7130-2A3C-44E0-BBD1-7ED35CE10E42}"/>
          </ac:spMkLst>
        </pc:spChg>
        <pc:graphicFrameChg chg="mod">
          <ac:chgData name="Michał Pyclik" userId="6d1d9512d460d1ef" providerId="LiveId" clId="{558DE7A4-6C1F-4DEB-81A3-FBC19E4EB43F}" dt="2021-02-25T13:38:35.021" v="2120" actId="14100"/>
          <ac:graphicFrameMkLst>
            <pc:docMk/>
            <pc:sldMk cId="2761757635" sldId="288"/>
            <ac:graphicFrameMk id="6" creationId="{81F77632-3618-4CDE-8F31-9052080A860C}"/>
          </ac:graphicFrameMkLst>
        </pc:graphicFrameChg>
        <pc:graphicFrameChg chg="mod">
          <ac:chgData name="Michał Pyclik" userId="6d1d9512d460d1ef" providerId="LiveId" clId="{558DE7A4-6C1F-4DEB-81A3-FBC19E4EB43F}" dt="2021-02-25T13:39:18.552" v="2140" actId="14100"/>
          <ac:graphicFrameMkLst>
            <pc:docMk/>
            <pc:sldMk cId="2761757635" sldId="288"/>
            <ac:graphicFrameMk id="8" creationId="{F1E8DC15-7F4C-4487-AFE0-3FD4EA666877}"/>
          </ac:graphicFrameMkLst>
        </pc:graphicFrameChg>
      </pc:sldChg>
      <pc:sldChg chg="addSp delSp modSp add mod">
        <pc:chgData name="Michał Pyclik" userId="6d1d9512d460d1ef" providerId="LiveId" clId="{558DE7A4-6C1F-4DEB-81A3-FBC19E4EB43F}" dt="2021-02-25T13:46:43.580" v="2260" actId="478"/>
        <pc:sldMkLst>
          <pc:docMk/>
          <pc:sldMk cId="503528714" sldId="289"/>
        </pc:sldMkLst>
        <pc:spChg chg="del">
          <ac:chgData name="Michał Pyclik" userId="6d1d9512d460d1ef" providerId="LiveId" clId="{558DE7A4-6C1F-4DEB-81A3-FBC19E4EB43F}" dt="2021-02-25T13:46:41.843" v="2259" actId="478"/>
          <ac:spMkLst>
            <pc:docMk/>
            <pc:sldMk cId="503528714" sldId="289"/>
            <ac:spMk id="2" creationId="{CAF01737-518B-4FF8-9E90-5C43C3F3688A}"/>
          </ac:spMkLst>
        </pc:spChg>
        <pc:spChg chg="mod ord">
          <ac:chgData name="Michał Pyclik" userId="6d1d9512d460d1ef" providerId="LiveId" clId="{558DE7A4-6C1F-4DEB-81A3-FBC19E4EB43F}" dt="2021-02-25T13:46:31.719" v="2258" actId="26606"/>
          <ac:spMkLst>
            <pc:docMk/>
            <pc:sldMk cId="503528714" sldId="289"/>
            <ac:spMk id="3" creationId="{1436EBC3-D4D5-4A89-9B48-F7A4500A65B7}"/>
          </ac:spMkLst>
        </pc:spChg>
        <pc:spChg chg="add del mod">
          <ac:chgData name="Michał Pyclik" userId="6d1d9512d460d1ef" providerId="LiveId" clId="{558DE7A4-6C1F-4DEB-81A3-FBC19E4EB43F}" dt="2021-02-25T13:46:43.580" v="2260" actId="478"/>
          <ac:spMkLst>
            <pc:docMk/>
            <pc:sldMk cId="503528714" sldId="289"/>
            <ac:spMk id="5" creationId="{FD25D652-DCCC-45D8-8DC9-5C8FF3816AF3}"/>
          </ac:spMkLst>
        </pc:spChg>
        <pc:spChg chg="del">
          <ac:chgData name="Michał Pyclik" userId="6d1d9512d460d1ef" providerId="LiveId" clId="{558DE7A4-6C1F-4DEB-81A3-FBC19E4EB43F}" dt="2021-02-25T13:46:31.719" v="2258" actId="26606"/>
          <ac:spMkLst>
            <pc:docMk/>
            <pc:sldMk cId="503528714" sldId="289"/>
            <ac:spMk id="135" creationId="{3CED7894-4F62-4A6C-8DB5-DB5BE08E9C03}"/>
          </ac:spMkLst>
        </pc:spChg>
        <pc:spChg chg="del">
          <ac:chgData name="Michał Pyclik" userId="6d1d9512d460d1ef" providerId="LiveId" clId="{558DE7A4-6C1F-4DEB-81A3-FBC19E4EB43F}" dt="2021-02-25T13:46:31.719" v="2258" actId="26606"/>
          <ac:spMkLst>
            <pc:docMk/>
            <pc:sldMk cId="503528714" sldId="289"/>
            <ac:spMk id="137" creationId="{E536F3B4-50F6-4C52-8F76-4EB1214719DC}"/>
          </ac:spMkLst>
        </pc:spChg>
        <pc:spChg chg="add">
          <ac:chgData name="Michał Pyclik" userId="6d1d9512d460d1ef" providerId="LiveId" clId="{558DE7A4-6C1F-4DEB-81A3-FBC19E4EB43F}" dt="2021-02-25T13:46:31.719" v="2258" actId="26606"/>
          <ac:spMkLst>
            <pc:docMk/>
            <pc:sldMk cId="503528714" sldId="289"/>
            <ac:spMk id="192" creationId="{3CED7894-4F62-4A6C-8DB5-DB5BE08E9C03}"/>
          </ac:spMkLst>
        </pc:spChg>
        <pc:spChg chg="add">
          <ac:chgData name="Michał Pyclik" userId="6d1d9512d460d1ef" providerId="LiveId" clId="{558DE7A4-6C1F-4DEB-81A3-FBC19E4EB43F}" dt="2021-02-25T13:46:31.719" v="2258" actId="26606"/>
          <ac:spMkLst>
            <pc:docMk/>
            <pc:sldMk cId="503528714" sldId="289"/>
            <ac:spMk id="193" creationId="{E536F3B4-50F6-4C52-8F76-4EB1214719DC}"/>
          </ac:spMkLst>
        </pc:spChg>
        <pc:picChg chg="del">
          <ac:chgData name="Michał Pyclik" userId="6d1d9512d460d1ef" providerId="LiveId" clId="{558DE7A4-6C1F-4DEB-81A3-FBC19E4EB43F}" dt="2021-02-25T13:46:20.647" v="2256" actId="478"/>
          <ac:picMkLst>
            <pc:docMk/>
            <pc:sldMk cId="503528714" sldId="289"/>
            <ac:picMk id="9218" creationId="{33AAB4F3-6E1A-4EEA-8C35-26FE5EAD9EB9}"/>
          </ac:picMkLst>
        </pc:picChg>
        <pc:picChg chg="add mod">
          <ac:chgData name="Michał Pyclik" userId="6d1d9512d460d1ef" providerId="LiveId" clId="{558DE7A4-6C1F-4DEB-81A3-FBC19E4EB43F}" dt="2021-02-25T13:46:31.719" v="2258" actId="26606"/>
          <ac:picMkLst>
            <pc:docMk/>
            <pc:sldMk cId="503528714" sldId="289"/>
            <ac:picMk id="10242" creationId="{F6F038E7-89BE-4F39-98B7-3E334D13833C}"/>
          </ac:picMkLst>
        </pc:picChg>
      </pc:sldChg>
      <pc:sldChg chg="addSp delSp modSp new mod setBg">
        <pc:chgData name="Michał Pyclik" userId="6d1d9512d460d1ef" providerId="LiveId" clId="{558DE7A4-6C1F-4DEB-81A3-FBC19E4EB43F}" dt="2021-02-25T13:48:46.905" v="2274" actId="14100"/>
        <pc:sldMkLst>
          <pc:docMk/>
          <pc:sldMk cId="2804962280" sldId="290"/>
        </pc:sldMkLst>
        <pc:spChg chg="add del">
          <ac:chgData name="Michał Pyclik" userId="6d1d9512d460d1ef" providerId="LiveId" clId="{558DE7A4-6C1F-4DEB-81A3-FBC19E4EB43F}" dt="2021-02-25T13:48:39.780" v="2271" actId="26606"/>
          <ac:spMkLst>
            <pc:docMk/>
            <pc:sldMk cId="2804962280" sldId="290"/>
            <ac:spMk id="71" creationId="{00C418F9-B1A3-4097-9C97-E1C9F3149701}"/>
          </ac:spMkLst>
        </pc:spChg>
        <pc:spChg chg="add del">
          <ac:chgData name="Michał Pyclik" userId="6d1d9512d460d1ef" providerId="LiveId" clId="{558DE7A4-6C1F-4DEB-81A3-FBC19E4EB43F}" dt="2021-02-25T13:48:39.780" v="2271" actId="26606"/>
          <ac:spMkLst>
            <pc:docMk/>
            <pc:sldMk cId="2804962280" sldId="290"/>
            <ac:spMk id="73" creationId="{6B5E8ED2-C3EC-40AD-BDB9-27E589B52DAA}"/>
          </ac:spMkLst>
        </pc:spChg>
        <pc:spChg chg="add">
          <ac:chgData name="Michał Pyclik" userId="6d1d9512d460d1ef" providerId="LiveId" clId="{558DE7A4-6C1F-4DEB-81A3-FBC19E4EB43F}" dt="2021-02-25T13:48:42.027" v="2272" actId="26606"/>
          <ac:spMkLst>
            <pc:docMk/>
            <pc:sldMk cId="2804962280" sldId="290"/>
            <ac:spMk id="11268" creationId="{587D26DA-9773-4A0E-B213-DDF20A1F1F27}"/>
          </ac:spMkLst>
        </pc:spChg>
        <pc:picChg chg="add mod">
          <ac:chgData name="Michał Pyclik" userId="6d1d9512d460d1ef" providerId="LiveId" clId="{558DE7A4-6C1F-4DEB-81A3-FBC19E4EB43F}" dt="2021-02-25T13:48:46.905" v="2274" actId="14100"/>
          <ac:picMkLst>
            <pc:docMk/>
            <pc:sldMk cId="2804962280" sldId="290"/>
            <ac:picMk id="11266" creationId="{B82CEE9D-EE78-46D0-9430-F5858608893C}"/>
          </ac:picMkLst>
        </pc:picChg>
      </pc:sldChg>
    </pc:docChg>
  </pc:docChgLst>
  <pc:docChgLst>
    <pc:chgData name="Michał Pyclik" userId="6d1d9512d460d1ef" providerId="LiveId" clId="{3847D459-7D73-4524-962B-758CCB86723A}"/>
    <pc:docChg chg="undo custSel addSld delSld modSld sldOrd">
      <pc:chgData name="Michał Pyclik" userId="6d1d9512d460d1ef" providerId="LiveId" clId="{3847D459-7D73-4524-962B-758CCB86723A}" dt="2021-02-21T10:23:11.137" v="3966" actId="26606"/>
      <pc:docMkLst>
        <pc:docMk/>
      </pc:docMkLst>
      <pc:sldChg chg="modSp mod">
        <pc:chgData name="Michał Pyclik" userId="6d1d9512d460d1ef" providerId="LiveId" clId="{3847D459-7D73-4524-962B-758CCB86723A}" dt="2021-02-21T09:24:02.833" v="58" actId="207"/>
        <pc:sldMkLst>
          <pc:docMk/>
          <pc:sldMk cId="2514764940" sldId="256"/>
        </pc:sldMkLst>
        <pc:spChg chg="mod">
          <ac:chgData name="Michał Pyclik" userId="6d1d9512d460d1ef" providerId="LiveId" clId="{3847D459-7D73-4524-962B-758CCB86723A}" dt="2021-02-21T09:24:02.833" v="58" actId="207"/>
          <ac:spMkLst>
            <pc:docMk/>
            <pc:sldMk cId="2514764940" sldId="256"/>
            <ac:spMk id="2" creationId="{71424E59-C207-4CD6-8833-3AE780C449A5}"/>
          </ac:spMkLst>
        </pc:spChg>
        <pc:spChg chg="mod">
          <ac:chgData name="Michał Pyclik" userId="6d1d9512d460d1ef" providerId="LiveId" clId="{3847D459-7D73-4524-962B-758CCB86723A}" dt="2021-02-21T09:23:52.199" v="57" actId="20577"/>
          <ac:spMkLst>
            <pc:docMk/>
            <pc:sldMk cId="2514764940" sldId="256"/>
            <ac:spMk id="3" creationId="{8AEDDC77-F044-4F79-86A8-26223888E29B}"/>
          </ac:spMkLst>
        </pc:spChg>
      </pc:sldChg>
      <pc:sldChg chg="modSp mod">
        <pc:chgData name="Michał Pyclik" userId="6d1d9512d460d1ef" providerId="LiveId" clId="{3847D459-7D73-4524-962B-758CCB86723A}" dt="2021-02-21T09:33:24.022" v="727" actId="20577"/>
        <pc:sldMkLst>
          <pc:docMk/>
          <pc:sldMk cId="1072895490" sldId="258"/>
        </pc:sldMkLst>
        <pc:spChg chg="mod">
          <ac:chgData name="Michał Pyclik" userId="6d1d9512d460d1ef" providerId="LiveId" clId="{3847D459-7D73-4524-962B-758CCB86723A}" dt="2021-02-21T09:33:24.022" v="727" actId="20577"/>
          <ac:spMkLst>
            <pc:docMk/>
            <pc:sldMk cId="1072895490" sldId="258"/>
            <ac:spMk id="3" creationId="{1436EBC3-D4D5-4A89-9B48-F7A4500A65B7}"/>
          </ac:spMkLst>
        </pc:spChg>
      </pc:sldChg>
      <pc:sldChg chg="modSp mod">
        <pc:chgData name="Michał Pyclik" userId="6d1d9512d460d1ef" providerId="LiveId" clId="{3847D459-7D73-4524-962B-758CCB86723A}" dt="2021-02-21T09:47:25.240" v="2503" actId="20577"/>
        <pc:sldMkLst>
          <pc:docMk/>
          <pc:sldMk cId="2215824991" sldId="259"/>
        </pc:sldMkLst>
        <pc:spChg chg="mod">
          <ac:chgData name="Michał Pyclik" userId="6d1d9512d460d1ef" providerId="LiveId" clId="{3847D459-7D73-4524-962B-758CCB86723A}" dt="2021-02-21T09:47:25.240" v="2503" actId="20577"/>
          <ac:spMkLst>
            <pc:docMk/>
            <pc:sldMk cId="2215824991" sldId="259"/>
            <ac:spMk id="3" creationId="{1436EBC3-D4D5-4A89-9B48-F7A4500A65B7}"/>
          </ac:spMkLst>
        </pc:spChg>
      </pc:sldChg>
      <pc:sldChg chg="addSp delSp modSp mod">
        <pc:chgData name="Michał Pyclik" userId="6d1d9512d460d1ef" providerId="LiveId" clId="{3847D459-7D73-4524-962B-758CCB86723A}" dt="2021-02-21T09:37:07.801" v="1138" actId="26606"/>
        <pc:sldMkLst>
          <pc:docMk/>
          <pc:sldMk cId="4293560084" sldId="260"/>
        </pc:sldMkLst>
        <pc:spChg chg="mod">
          <ac:chgData name="Michał Pyclik" userId="6d1d9512d460d1ef" providerId="LiveId" clId="{3847D459-7D73-4524-962B-758CCB86723A}" dt="2021-02-21T09:37:07.801" v="1138" actId="26606"/>
          <ac:spMkLst>
            <pc:docMk/>
            <pc:sldMk cId="4293560084" sldId="260"/>
            <ac:spMk id="2" creationId="{CAF01737-518B-4FF8-9E90-5C43C3F3688A}"/>
          </ac:spMkLst>
        </pc:spChg>
        <pc:spChg chg="mod">
          <ac:chgData name="Michał Pyclik" userId="6d1d9512d460d1ef" providerId="LiveId" clId="{3847D459-7D73-4524-962B-758CCB86723A}" dt="2021-02-21T09:37:07.801" v="1138" actId="26606"/>
          <ac:spMkLst>
            <pc:docMk/>
            <pc:sldMk cId="4293560084" sldId="260"/>
            <ac:spMk id="3" creationId="{1436EBC3-D4D5-4A89-9B48-F7A4500A65B7}"/>
          </ac:spMkLst>
        </pc:spChg>
        <pc:spChg chg="del">
          <ac:chgData name="Michał Pyclik" userId="6d1d9512d460d1ef" providerId="LiveId" clId="{3847D459-7D73-4524-962B-758CCB86723A}" dt="2021-02-21T09:37:07.801" v="1138" actId="26606"/>
          <ac:spMkLst>
            <pc:docMk/>
            <pc:sldMk cId="4293560084" sldId="260"/>
            <ac:spMk id="78" creationId="{3CED7894-4F62-4A6C-8DB5-DB5BE08E9C03}"/>
          </ac:spMkLst>
        </pc:spChg>
        <pc:spChg chg="del">
          <ac:chgData name="Michał Pyclik" userId="6d1d9512d460d1ef" providerId="LiveId" clId="{3847D459-7D73-4524-962B-758CCB86723A}" dt="2021-02-21T09:37:07.801" v="1138" actId="26606"/>
          <ac:spMkLst>
            <pc:docMk/>
            <pc:sldMk cId="4293560084" sldId="260"/>
            <ac:spMk id="80" creationId="{E536F3B4-50F6-4C52-8F76-4EB1214719DC}"/>
          </ac:spMkLst>
        </pc:spChg>
        <pc:spChg chg="add">
          <ac:chgData name="Michał Pyclik" userId="6d1d9512d460d1ef" providerId="LiveId" clId="{3847D459-7D73-4524-962B-758CCB86723A}" dt="2021-02-21T09:37:07.801" v="1138" actId="26606"/>
          <ac:spMkLst>
            <pc:docMk/>
            <pc:sldMk cId="4293560084" sldId="260"/>
            <ac:spMk id="137" creationId="{504BED40-EAF7-4E55-AFF7-2CD840EBD3AA}"/>
          </ac:spMkLst>
        </pc:spChg>
        <pc:spChg chg="add">
          <ac:chgData name="Michał Pyclik" userId="6d1d9512d460d1ef" providerId="LiveId" clId="{3847D459-7D73-4524-962B-758CCB86723A}" dt="2021-02-21T09:37:07.801" v="1138" actId="26606"/>
          <ac:spMkLst>
            <pc:docMk/>
            <pc:sldMk cId="4293560084" sldId="260"/>
            <ac:spMk id="139" creationId="{F367CCF1-BB1E-41CF-8499-94A870C33EFA}"/>
          </ac:spMkLst>
        </pc:spChg>
        <pc:picChg chg="del">
          <ac:chgData name="Michał Pyclik" userId="6d1d9512d460d1ef" providerId="LiveId" clId="{3847D459-7D73-4524-962B-758CCB86723A}" dt="2021-02-21T09:36:30.636" v="1135" actId="478"/>
          <ac:picMkLst>
            <pc:docMk/>
            <pc:sldMk cId="4293560084" sldId="260"/>
            <ac:picMk id="5" creationId="{5264E1FF-AF4D-4783-AB5C-086C1E6435DF}"/>
          </ac:picMkLst>
        </pc:picChg>
        <pc:picChg chg="add mod">
          <ac:chgData name="Michał Pyclik" userId="6d1d9512d460d1ef" providerId="LiveId" clId="{3847D459-7D73-4524-962B-758CCB86723A}" dt="2021-02-21T09:37:07.801" v="1138" actId="26606"/>
          <ac:picMkLst>
            <pc:docMk/>
            <pc:sldMk cId="4293560084" sldId="260"/>
            <ac:picMk id="1026" creationId="{726E5317-5D2E-4A3D-8C2E-0526B88DAE90}"/>
          </ac:picMkLst>
        </pc:picChg>
        <pc:picChg chg="add mod">
          <ac:chgData name="Michał Pyclik" userId="6d1d9512d460d1ef" providerId="LiveId" clId="{3847D459-7D73-4524-962B-758CCB86723A}" dt="2021-02-21T09:37:07.801" v="1138" actId="26606"/>
          <ac:picMkLst>
            <pc:docMk/>
            <pc:sldMk cId="4293560084" sldId="260"/>
            <ac:picMk id="1028" creationId="{9AA038C4-E9BB-4C98-AEA8-18DBCFD21507}"/>
          </ac:picMkLst>
        </pc:picChg>
      </pc:sldChg>
      <pc:sldChg chg="modSp">
        <pc:chgData name="Michał Pyclik" userId="6d1d9512d460d1ef" providerId="LiveId" clId="{3847D459-7D73-4524-962B-758CCB86723A}" dt="2021-02-21T09:55:34.038" v="3281" actId="13782"/>
        <pc:sldMkLst>
          <pc:docMk/>
          <pc:sldMk cId="501137874" sldId="261"/>
        </pc:sldMkLst>
        <pc:graphicFrameChg chg="mod">
          <ac:chgData name="Michał Pyclik" userId="6d1d9512d460d1ef" providerId="LiveId" clId="{3847D459-7D73-4524-962B-758CCB86723A}" dt="2021-02-21T09:55:34.038" v="3281" actId="13782"/>
          <ac:graphicFrameMkLst>
            <pc:docMk/>
            <pc:sldMk cId="501137874" sldId="261"/>
            <ac:graphicFrameMk id="6" creationId="{F09277A2-25A7-43A4-80C6-D79664AEEEE5}"/>
          </ac:graphicFrameMkLst>
        </pc:graphicFrameChg>
      </pc:sldChg>
      <pc:sldChg chg="addSp delSp modSp mod">
        <pc:chgData name="Michał Pyclik" userId="6d1d9512d460d1ef" providerId="LiveId" clId="{3847D459-7D73-4524-962B-758CCB86723A}" dt="2021-02-21T10:03:27.908" v="3713" actId="27636"/>
        <pc:sldMkLst>
          <pc:docMk/>
          <pc:sldMk cId="3819317856" sldId="262"/>
        </pc:sldMkLst>
        <pc:spChg chg="mod">
          <ac:chgData name="Michał Pyclik" userId="6d1d9512d460d1ef" providerId="LiveId" clId="{3847D459-7D73-4524-962B-758CCB86723A}" dt="2021-02-21T10:03:09.418" v="3710" actId="26606"/>
          <ac:spMkLst>
            <pc:docMk/>
            <pc:sldMk cId="3819317856" sldId="262"/>
            <ac:spMk id="2" creationId="{CAF01737-518B-4FF8-9E90-5C43C3F3688A}"/>
          </ac:spMkLst>
        </pc:spChg>
        <pc:spChg chg="mod ord">
          <ac:chgData name="Michał Pyclik" userId="6d1d9512d460d1ef" providerId="LiveId" clId="{3847D459-7D73-4524-962B-758CCB86723A}" dt="2021-02-21T10:03:27.908" v="3713" actId="27636"/>
          <ac:spMkLst>
            <pc:docMk/>
            <pc:sldMk cId="3819317856" sldId="262"/>
            <ac:spMk id="3" creationId="{1436EBC3-D4D5-4A89-9B48-F7A4500A65B7}"/>
          </ac:spMkLst>
        </pc:spChg>
        <pc:spChg chg="add">
          <ac:chgData name="Michał Pyclik" userId="6d1d9512d460d1ef" providerId="LiveId" clId="{3847D459-7D73-4524-962B-758CCB86723A}" dt="2021-02-21T10:03:09.418" v="3710" actId="26606"/>
          <ac:spMkLst>
            <pc:docMk/>
            <pc:sldMk cId="3819317856" sldId="262"/>
            <ac:spMk id="4100" creationId="{7A4CA679-3546-4E14-8FB8-F57168C37635}"/>
          </ac:spMkLst>
        </pc:spChg>
        <pc:spChg chg="add">
          <ac:chgData name="Michał Pyclik" userId="6d1d9512d460d1ef" providerId="LiveId" clId="{3847D459-7D73-4524-962B-758CCB86723A}" dt="2021-02-21T10:03:09.418" v="3710" actId="26606"/>
          <ac:spMkLst>
            <pc:docMk/>
            <pc:sldMk cId="3819317856" sldId="262"/>
            <ac:spMk id="4101" creationId="{44D16E90-7C64-4C04-A50A-B866A1A92B4E}"/>
          </ac:spMkLst>
        </pc:spChg>
        <pc:spChg chg="add">
          <ac:chgData name="Michał Pyclik" userId="6d1d9512d460d1ef" providerId="LiveId" clId="{3847D459-7D73-4524-962B-758CCB86723A}" dt="2021-02-21T10:03:09.418" v="3710" actId="26606"/>
          <ac:spMkLst>
            <pc:docMk/>
            <pc:sldMk cId="3819317856" sldId="262"/>
            <ac:spMk id="4102" creationId="{DBE4DD59-5AA2-46C6-B6A8-9B4C62D19877}"/>
          </ac:spMkLst>
        </pc:spChg>
        <pc:spChg chg="add">
          <ac:chgData name="Michał Pyclik" userId="6d1d9512d460d1ef" providerId="LiveId" clId="{3847D459-7D73-4524-962B-758CCB86723A}" dt="2021-02-21T10:03:09.418" v="3710" actId="26606"/>
          <ac:spMkLst>
            <pc:docMk/>
            <pc:sldMk cId="3819317856" sldId="262"/>
            <ac:spMk id="4103" creationId="{160CE81C-67DC-489E-BFFB-877C80B854DB}"/>
          </ac:spMkLst>
        </pc:spChg>
        <pc:picChg chg="del">
          <ac:chgData name="Michał Pyclik" userId="6d1d9512d460d1ef" providerId="LiveId" clId="{3847D459-7D73-4524-962B-758CCB86723A}" dt="2021-02-21T10:02:55.461" v="3707" actId="478"/>
          <ac:picMkLst>
            <pc:docMk/>
            <pc:sldMk cId="3819317856" sldId="262"/>
            <ac:picMk id="13" creationId="{910B823F-B7E0-494A-AC47-C30468A80B37}"/>
          </ac:picMkLst>
        </pc:picChg>
        <pc:picChg chg="del">
          <ac:chgData name="Michał Pyclik" userId="6d1d9512d460d1ef" providerId="LiveId" clId="{3847D459-7D73-4524-962B-758CCB86723A}" dt="2021-02-21T10:02:54.667" v="3706" actId="478"/>
          <ac:picMkLst>
            <pc:docMk/>
            <pc:sldMk cId="3819317856" sldId="262"/>
            <ac:picMk id="2052" creationId="{AB46E432-C85E-485A-AF92-8028E3FB416F}"/>
          </ac:picMkLst>
        </pc:picChg>
        <pc:picChg chg="del">
          <ac:chgData name="Michał Pyclik" userId="6d1d9512d460d1ef" providerId="LiveId" clId="{3847D459-7D73-4524-962B-758CCB86723A}" dt="2021-02-21T10:02:53.904" v="3705" actId="478"/>
          <ac:picMkLst>
            <pc:docMk/>
            <pc:sldMk cId="3819317856" sldId="262"/>
            <ac:picMk id="2054" creationId="{CCCC720B-0557-4584-B79B-C862D1937EDF}"/>
          </ac:picMkLst>
        </pc:picChg>
        <pc:picChg chg="del">
          <ac:chgData name="Michał Pyclik" userId="6d1d9512d460d1ef" providerId="LiveId" clId="{3847D459-7D73-4524-962B-758CCB86723A}" dt="2021-02-21T10:02:56.178" v="3708" actId="478"/>
          <ac:picMkLst>
            <pc:docMk/>
            <pc:sldMk cId="3819317856" sldId="262"/>
            <ac:picMk id="2056" creationId="{268F8ECE-8FF4-4412-A906-BA116BD29151}"/>
          </ac:picMkLst>
        </pc:picChg>
        <pc:picChg chg="add mod">
          <ac:chgData name="Michał Pyclik" userId="6d1d9512d460d1ef" providerId="LiveId" clId="{3847D459-7D73-4524-962B-758CCB86723A}" dt="2021-02-21T10:03:09.418" v="3710" actId="26606"/>
          <ac:picMkLst>
            <pc:docMk/>
            <pc:sldMk cId="3819317856" sldId="262"/>
            <ac:picMk id="4098" creationId="{E37EF6C7-F62A-47FF-A95B-C8E036BE9019}"/>
          </ac:picMkLst>
        </pc:picChg>
      </pc:sldChg>
      <pc:sldChg chg="modSp mod">
        <pc:chgData name="Michał Pyclik" userId="6d1d9512d460d1ef" providerId="LiveId" clId="{3847D459-7D73-4524-962B-758CCB86723A}" dt="2021-02-21T10:20:53.989" v="3923"/>
        <pc:sldMkLst>
          <pc:docMk/>
          <pc:sldMk cId="4112880361" sldId="266"/>
        </pc:sldMkLst>
        <pc:spChg chg="mod">
          <ac:chgData name="Michał Pyclik" userId="6d1d9512d460d1ef" providerId="LiveId" clId="{3847D459-7D73-4524-962B-758CCB86723A}" dt="2021-02-21T10:20:53.989" v="3923"/>
          <ac:spMkLst>
            <pc:docMk/>
            <pc:sldMk cId="4112880361" sldId="266"/>
            <ac:spMk id="3" creationId="{1436EBC3-D4D5-4A89-9B48-F7A4500A65B7}"/>
          </ac:spMkLst>
        </pc:spChg>
      </pc:sldChg>
      <pc:sldChg chg="modSp mod">
        <pc:chgData name="Michał Pyclik" userId="6d1d9512d460d1ef" providerId="LiveId" clId="{3847D459-7D73-4524-962B-758CCB86723A}" dt="2021-02-21T09:57:23.324" v="3465" actId="20577"/>
        <pc:sldMkLst>
          <pc:docMk/>
          <pc:sldMk cId="317403593" sldId="267"/>
        </pc:sldMkLst>
        <pc:graphicFrameChg chg="mod modGraphic">
          <ac:chgData name="Michał Pyclik" userId="6d1d9512d460d1ef" providerId="LiveId" clId="{3847D459-7D73-4524-962B-758CCB86723A}" dt="2021-02-21T09:57:23.324" v="3465" actId="20577"/>
          <ac:graphicFrameMkLst>
            <pc:docMk/>
            <pc:sldMk cId="317403593" sldId="267"/>
            <ac:graphicFrameMk id="4" creationId="{2DAC36D0-22D1-4339-A80C-E12B8AC26343}"/>
          </ac:graphicFrameMkLst>
        </pc:graphicFrameChg>
      </pc:sldChg>
      <pc:sldChg chg="delSp modSp mod">
        <pc:chgData name="Michał Pyclik" userId="6d1d9512d460d1ef" providerId="LiveId" clId="{3847D459-7D73-4524-962B-758CCB86723A}" dt="2021-02-21T10:00:27.943" v="3482" actId="1076"/>
        <pc:sldMkLst>
          <pc:docMk/>
          <pc:sldMk cId="7603465" sldId="268"/>
        </pc:sldMkLst>
        <pc:graphicFrameChg chg="mod">
          <ac:chgData name="Michał Pyclik" userId="6d1d9512d460d1ef" providerId="LiveId" clId="{3847D459-7D73-4524-962B-758CCB86723A}" dt="2021-02-21T10:00:27.943" v="3482" actId="1076"/>
          <ac:graphicFrameMkLst>
            <pc:docMk/>
            <pc:sldMk cId="7603465" sldId="268"/>
            <ac:graphicFrameMk id="5" creationId="{74A04B68-57E9-4FCE-B704-596A0C78503A}"/>
          </ac:graphicFrameMkLst>
        </pc:graphicFrameChg>
        <pc:picChg chg="del mod">
          <ac:chgData name="Michał Pyclik" userId="6d1d9512d460d1ef" providerId="LiveId" clId="{3847D459-7D73-4524-962B-758CCB86723A}" dt="2021-02-21T10:00:21.710" v="3480" actId="478"/>
          <ac:picMkLst>
            <pc:docMk/>
            <pc:sldMk cId="7603465" sldId="268"/>
            <ac:picMk id="1026" creationId="{F62257E3-B0C0-4F15-89A9-E56F77A55798}"/>
          </ac:picMkLst>
        </pc:picChg>
      </pc:sldChg>
      <pc:sldChg chg="modSp mod">
        <pc:chgData name="Michał Pyclik" userId="6d1d9512d460d1ef" providerId="LiveId" clId="{3847D459-7D73-4524-962B-758CCB86723A}" dt="2021-02-21T10:01:58.015" v="3673" actId="313"/>
        <pc:sldMkLst>
          <pc:docMk/>
          <pc:sldMk cId="163805568" sldId="269"/>
        </pc:sldMkLst>
        <pc:spChg chg="mod">
          <ac:chgData name="Michał Pyclik" userId="6d1d9512d460d1ef" providerId="LiveId" clId="{3847D459-7D73-4524-962B-758CCB86723A}" dt="2021-02-21T10:01:58.015" v="3673" actId="313"/>
          <ac:spMkLst>
            <pc:docMk/>
            <pc:sldMk cId="163805568" sldId="269"/>
            <ac:spMk id="3" creationId="{1436EBC3-D4D5-4A89-9B48-F7A4500A65B7}"/>
          </ac:spMkLst>
        </pc:spChg>
      </pc:sldChg>
      <pc:sldChg chg="modSp">
        <pc:chgData name="Michał Pyclik" userId="6d1d9512d460d1ef" providerId="LiveId" clId="{3847D459-7D73-4524-962B-758CCB86723A}" dt="2021-02-21T09:55:41.681" v="3282" actId="13782"/>
        <pc:sldMkLst>
          <pc:docMk/>
          <pc:sldMk cId="1657431875" sldId="270"/>
        </pc:sldMkLst>
        <pc:graphicFrameChg chg="mod">
          <ac:chgData name="Michał Pyclik" userId="6d1d9512d460d1ef" providerId="LiveId" clId="{3847D459-7D73-4524-962B-758CCB86723A}" dt="2021-02-21T09:55:41.681" v="3282" actId="13782"/>
          <ac:graphicFrameMkLst>
            <pc:docMk/>
            <pc:sldMk cId="1657431875" sldId="270"/>
            <ac:graphicFrameMk id="6" creationId="{F09277A2-25A7-43A4-80C6-D79664AEEEE5}"/>
          </ac:graphicFrameMkLst>
        </pc:graphicFrameChg>
      </pc:sldChg>
      <pc:sldChg chg="addSp delSp modSp add mod setBg setClrOvrMap delDesignElem">
        <pc:chgData name="Michał Pyclik" userId="6d1d9512d460d1ef" providerId="LiveId" clId="{3847D459-7D73-4524-962B-758CCB86723A}" dt="2021-02-21T09:41:56.598" v="1726" actId="1076"/>
        <pc:sldMkLst>
          <pc:docMk/>
          <pc:sldMk cId="2642546052" sldId="271"/>
        </pc:sldMkLst>
        <pc:spChg chg="del">
          <ac:chgData name="Michał Pyclik" userId="6d1d9512d460d1ef" providerId="LiveId" clId="{3847D459-7D73-4524-962B-758CCB86723A}" dt="2021-02-21T09:37:26.695" v="1143" actId="478"/>
          <ac:spMkLst>
            <pc:docMk/>
            <pc:sldMk cId="2642546052" sldId="271"/>
            <ac:spMk id="2" creationId="{CAF01737-518B-4FF8-9E90-5C43C3F3688A}"/>
          </ac:spMkLst>
        </pc:spChg>
        <pc:spChg chg="mod ord">
          <ac:chgData name="Michał Pyclik" userId="6d1d9512d460d1ef" providerId="LiveId" clId="{3847D459-7D73-4524-962B-758CCB86723A}" dt="2021-02-21T09:41:56.598" v="1726" actId="1076"/>
          <ac:spMkLst>
            <pc:docMk/>
            <pc:sldMk cId="2642546052" sldId="271"/>
            <ac:spMk id="3" creationId="{1436EBC3-D4D5-4A89-9B48-F7A4500A65B7}"/>
          </ac:spMkLst>
        </pc:spChg>
        <pc:spChg chg="add del mod">
          <ac:chgData name="Michał Pyclik" userId="6d1d9512d460d1ef" providerId="LiveId" clId="{3847D459-7D73-4524-962B-758CCB86723A}" dt="2021-02-21T09:37:28.535" v="1144" actId="478"/>
          <ac:spMkLst>
            <pc:docMk/>
            <pc:sldMk cId="2642546052" sldId="271"/>
            <ac:spMk id="5" creationId="{E860317C-64EA-44A9-8908-A4A828A5D420}"/>
          </ac:spMkLst>
        </pc:spChg>
        <pc:spChg chg="add del">
          <ac:chgData name="Michał Pyclik" userId="6d1d9512d460d1ef" providerId="LiveId" clId="{3847D459-7D73-4524-962B-758CCB86723A}" dt="2021-02-21T09:41:41.316" v="1722" actId="26606"/>
          <ac:spMkLst>
            <pc:docMk/>
            <pc:sldMk cId="2642546052" sldId="271"/>
            <ac:spMk id="12" creationId="{B8DD2392-397B-48BF-BEFA-EA1FB881CA85}"/>
          </ac:spMkLst>
        </pc:spChg>
        <pc:spChg chg="add del">
          <ac:chgData name="Michał Pyclik" userId="6d1d9512d460d1ef" providerId="LiveId" clId="{3847D459-7D73-4524-962B-758CCB86723A}" dt="2021-02-21T09:41:42.113" v="1724" actId="26606"/>
          <ac:spMkLst>
            <pc:docMk/>
            <pc:sldMk cId="2642546052" sldId="271"/>
            <ac:spMk id="14" creationId="{44D16E90-7C64-4C04-A50A-B866A1A92B4E}"/>
          </ac:spMkLst>
        </pc:spChg>
        <pc:spChg chg="add del">
          <ac:chgData name="Michał Pyclik" userId="6d1d9512d460d1ef" providerId="LiveId" clId="{3847D459-7D73-4524-962B-758CCB86723A}" dt="2021-02-21T09:41:42.113" v="1724" actId="26606"/>
          <ac:spMkLst>
            <pc:docMk/>
            <pc:sldMk cId="2642546052" sldId="271"/>
            <ac:spMk id="15" creationId="{7A4CA679-3546-4E14-8FB8-F57168C37635}"/>
          </ac:spMkLst>
        </pc:spChg>
        <pc:spChg chg="add del">
          <ac:chgData name="Michał Pyclik" userId="6d1d9512d460d1ef" providerId="LiveId" clId="{3847D459-7D73-4524-962B-758CCB86723A}" dt="2021-02-21T09:41:42.113" v="1724" actId="26606"/>
          <ac:spMkLst>
            <pc:docMk/>
            <pc:sldMk cId="2642546052" sldId="271"/>
            <ac:spMk id="16" creationId="{DBE4DD59-5AA2-46C6-B6A8-9B4C62D19877}"/>
          </ac:spMkLst>
        </pc:spChg>
        <pc:spChg chg="add del">
          <ac:chgData name="Michał Pyclik" userId="6d1d9512d460d1ef" providerId="LiveId" clId="{3847D459-7D73-4524-962B-758CCB86723A}" dt="2021-02-21T09:41:42.113" v="1724" actId="26606"/>
          <ac:spMkLst>
            <pc:docMk/>
            <pc:sldMk cId="2642546052" sldId="271"/>
            <ac:spMk id="18" creationId="{160CE81C-67DC-489E-BFFB-877C80B854DB}"/>
          </ac:spMkLst>
        </pc:spChg>
        <pc:spChg chg="add">
          <ac:chgData name="Michał Pyclik" userId="6d1d9512d460d1ef" providerId="LiveId" clId="{3847D459-7D73-4524-962B-758CCB86723A}" dt="2021-02-21T09:41:42.129" v="1725" actId="26606"/>
          <ac:spMkLst>
            <pc:docMk/>
            <pc:sldMk cId="2642546052" sldId="271"/>
            <ac:spMk id="20" creationId="{504BED40-EAF7-4E55-AFF7-2CD840EBD3AA}"/>
          </ac:spMkLst>
        </pc:spChg>
        <pc:spChg chg="add">
          <ac:chgData name="Michał Pyclik" userId="6d1d9512d460d1ef" providerId="LiveId" clId="{3847D459-7D73-4524-962B-758CCB86723A}" dt="2021-02-21T09:41:42.129" v="1725" actId="26606"/>
          <ac:spMkLst>
            <pc:docMk/>
            <pc:sldMk cId="2642546052" sldId="271"/>
            <ac:spMk id="21" creationId="{F367CCF1-BB1E-41CF-8499-94A870C33EFA}"/>
          </ac:spMkLst>
        </pc:spChg>
        <pc:spChg chg="del">
          <ac:chgData name="Michał Pyclik" userId="6d1d9512d460d1ef" providerId="LiveId" clId="{3847D459-7D73-4524-962B-758CCB86723A}" dt="2021-02-21T09:37:19.775" v="1140"/>
          <ac:spMkLst>
            <pc:docMk/>
            <pc:sldMk cId="2642546052" sldId="271"/>
            <ac:spMk id="137" creationId="{504BED40-EAF7-4E55-AFF7-2CD840EBD3AA}"/>
          </ac:spMkLst>
        </pc:spChg>
        <pc:spChg chg="del">
          <ac:chgData name="Michał Pyclik" userId="6d1d9512d460d1ef" providerId="LiveId" clId="{3847D459-7D73-4524-962B-758CCB86723A}" dt="2021-02-21T09:37:19.775" v="1140"/>
          <ac:spMkLst>
            <pc:docMk/>
            <pc:sldMk cId="2642546052" sldId="271"/>
            <ac:spMk id="139" creationId="{F367CCF1-BB1E-41CF-8499-94A870C33EFA}"/>
          </ac:spMkLst>
        </pc:spChg>
        <pc:picChg chg="add mod">
          <ac:chgData name="Michał Pyclik" userId="6d1d9512d460d1ef" providerId="LiveId" clId="{3847D459-7D73-4524-962B-758CCB86723A}" dt="2021-02-21T09:41:42.129" v="1725" actId="26606"/>
          <ac:picMkLst>
            <pc:docMk/>
            <pc:sldMk cId="2642546052" sldId="271"/>
            <ac:picMk id="7" creationId="{16C47A65-F2A4-40EB-B5E0-26680A502F5F}"/>
          </ac:picMkLst>
        </pc:picChg>
        <pc:picChg chg="del">
          <ac:chgData name="Michał Pyclik" userId="6d1d9512d460d1ef" providerId="LiveId" clId="{3847D459-7D73-4524-962B-758CCB86723A}" dt="2021-02-21T09:37:23.363" v="1141" actId="478"/>
          <ac:picMkLst>
            <pc:docMk/>
            <pc:sldMk cId="2642546052" sldId="271"/>
            <ac:picMk id="1026" creationId="{726E5317-5D2E-4A3D-8C2E-0526B88DAE90}"/>
          </ac:picMkLst>
        </pc:picChg>
        <pc:picChg chg="del">
          <ac:chgData name="Michał Pyclik" userId="6d1d9512d460d1ef" providerId="LiveId" clId="{3847D459-7D73-4524-962B-758CCB86723A}" dt="2021-02-21T09:37:24.476" v="1142" actId="478"/>
          <ac:picMkLst>
            <pc:docMk/>
            <pc:sldMk cId="2642546052" sldId="271"/>
            <ac:picMk id="1028" creationId="{9AA038C4-E9BB-4C98-AEA8-18DBCFD21507}"/>
          </ac:picMkLst>
        </pc:picChg>
      </pc:sldChg>
      <pc:sldChg chg="addSp delSp modSp add mod setBg delDesignElem">
        <pc:chgData name="Michał Pyclik" userId="6d1d9512d460d1ef" providerId="LiveId" clId="{3847D459-7D73-4524-962B-758CCB86723A}" dt="2021-02-21T09:47:05.117" v="2501" actId="1076"/>
        <pc:sldMkLst>
          <pc:docMk/>
          <pc:sldMk cId="2017746455" sldId="272"/>
        </pc:sldMkLst>
        <pc:spChg chg="mod ord">
          <ac:chgData name="Michał Pyclik" userId="6d1d9512d460d1ef" providerId="LiveId" clId="{3847D459-7D73-4524-962B-758CCB86723A}" dt="2021-02-21T09:47:05.117" v="2501" actId="1076"/>
          <ac:spMkLst>
            <pc:docMk/>
            <pc:sldMk cId="2017746455" sldId="272"/>
            <ac:spMk id="3" creationId="{1436EBC3-D4D5-4A89-9B48-F7A4500A65B7}"/>
          </ac:spMkLst>
        </pc:spChg>
        <pc:spChg chg="del">
          <ac:chgData name="Michał Pyclik" userId="6d1d9512d460d1ef" providerId="LiveId" clId="{3847D459-7D73-4524-962B-758CCB86723A}" dt="2021-02-21T09:42:08.794" v="1728"/>
          <ac:spMkLst>
            <pc:docMk/>
            <pc:sldMk cId="2017746455" sldId="272"/>
            <ac:spMk id="20" creationId="{504BED40-EAF7-4E55-AFF7-2CD840EBD3AA}"/>
          </ac:spMkLst>
        </pc:spChg>
        <pc:spChg chg="del">
          <ac:chgData name="Michał Pyclik" userId="6d1d9512d460d1ef" providerId="LiveId" clId="{3847D459-7D73-4524-962B-758CCB86723A}" dt="2021-02-21T09:42:08.794" v="1728"/>
          <ac:spMkLst>
            <pc:docMk/>
            <pc:sldMk cId="2017746455" sldId="272"/>
            <ac:spMk id="21" creationId="{F367CCF1-BB1E-41CF-8499-94A870C33EFA}"/>
          </ac:spMkLst>
        </pc:spChg>
        <pc:spChg chg="add del">
          <ac:chgData name="Michał Pyclik" userId="6d1d9512d460d1ef" providerId="LiveId" clId="{3847D459-7D73-4524-962B-758CCB86723A}" dt="2021-02-21T09:43:02.281" v="1781" actId="26606"/>
          <ac:spMkLst>
            <pc:docMk/>
            <pc:sldMk cId="2017746455" sldId="272"/>
            <ac:spMk id="71" creationId="{504BED40-EAF7-4E55-AFF7-2CD840EBD3AA}"/>
          </ac:spMkLst>
        </pc:spChg>
        <pc:spChg chg="add del">
          <ac:chgData name="Michał Pyclik" userId="6d1d9512d460d1ef" providerId="LiveId" clId="{3847D459-7D73-4524-962B-758CCB86723A}" dt="2021-02-21T09:43:02.281" v="1781" actId="26606"/>
          <ac:spMkLst>
            <pc:docMk/>
            <pc:sldMk cId="2017746455" sldId="272"/>
            <ac:spMk id="73" creationId="{F367CCF1-BB1E-41CF-8499-94A870C33EFA}"/>
          </ac:spMkLst>
        </pc:spChg>
        <pc:spChg chg="add del">
          <ac:chgData name="Michał Pyclik" userId="6d1d9512d460d1ef" providerId="LiveId" clId="{3847D459-7D73-4524-962B-758CCB86723A}" dt="2021-02-21T09:45:08.355" v="2186" actId="26606"/>
          <ac:spMkLst>
            <pc:docMk/>
            <pc:sldMk cId="2017746455" sldId="272"/>
            <ac:spMk id="75" creationId="{DBE4DD59-5AA2-46C6-B6A8-9B4C62D19877}"/>
          </ac:spMkLst>
        </pc:spChg>
        <pc:spChg chg="add del">
          <ac:chgData name="Michał Pyclik" userId="6d1d9512d460d1ef" providerId="LiveId" clId="{3847D459-7D73-4524-962B-758CCB86723A}" dt="2021-02-21T09:45:08.355" v="2186" actId="26606"/>
          <ac:spMkLst>
            <pc:docMk/>
            <pc:sldMk cId="2017746455" sldId="272"/>
            <ac:spMk id="77" creationId="{160CE81C-67DC-489E-BFFB-877C80B854DB}"/>
          </ac:spMkLst>
        </pc:spChg>
        <pc:spChg chg="add">
          <ac:chgData name="Michał Pyclik" userId="6d1d9512d460d1ef" providerId="LiveId" clId="{3847D459-7D73-4524-962B-758CCB86723A}" dt="2021-02-21T09:45:08.355" v="2186" actId="26606"/>
          <ac:spMkLst>
            <pc:docMk/>
            <pc:sldMk cId="2017746455" sldId="272"/>
            <ac:spMk id="138" creationId="{1BB56EB9-078F-4952-AC1F-149C7A0AE4D5}"/>
          </ac:spMkLst>
        </pc:spChg>
        <pc:spChg chg="add">
          <ac:chgData name="Michał Pyclik" userId="6d1d9512d460d1ef" providerId="LiveId" clId="{3847D459-7D73-4524-962B-758CCB86723A}" dt="2021-02-21T09:45:08.355" v="2186" actId="26606"/>
          <ac:spMkLst>
            <pc:docMk/>
            <pc:sldMk cId="2017746455" sldId="272"/>
            <ac:spMk id="140" creationId="{10058680-D07C-4893-B2B7-91543F18AB32}"/>
          </ac:spMkLst>
        </pc:spChg>
        <pc:spChg chg="add">
          <ac:chgData name="Michał Pyclik" userId="6d1d9512d460d1ef" providerId="LiveId" clId="{3847D459-7D73-4524-962B-758CCB86723A}" dt="2021-02-21T09:45:08.355" v="2186" actId="26606"/>
          <ac:spMkLst>
            <pc:docMk/>
            <pc:sldMk cId="2017746455" sldId="272"/>
            <ac:spMk id="142" creationId="{7B42427A-0A1F-4A55-8705-D9179F1E0CFB}"/>
          </ac:spMkLst>
        </pc:spChg>
        <pc:spChg chg="add">
          <ac:chgData name="Michał Pyclik" userId="6d1d9512d460d1ef" providerId="LiveId" clId="{3847D459-7D73-4524-962B-758CCB86723A}" dt="2021-02-21T09:45:08.355" v="2186" actId="26606"/>
          <ac:spMkLst>
            <pc:docMk/>
            <pc:sldMk cId="2017746455" sldId="272"/>
            <ac:spMk id="144" creationId="{EE54A6FE-D8CB-48A3-900B-053D4EBD3B85}"/>
          </ac:spMkLst>
        </pc:spChg>
        <pc:spChg chg="add del">
          <ac:chgData name="Michał Pyclik" userId="6d1d9512d460d1ef" providerId="LiveId" clId="{3847D459-7D73-4524-962B-758CCB86723A}" dt="2021-02-21T09:45:08.355" v="2186" actId="26606"/>
          <ac:spMkLst>
            <pc:docMk/>
            <pc:sldMk cId="2017746455" sldId="272"/>
            <ac:spMk id="2052" creationId="{7A4CA679-3546-4E14-8FB8-F57168C37635}"/>
          </ac:spMkLst>
        </pc:spChg>
        <pc:spChg chg="add del">
          <ac:chgData name="Michał Pyclik" userId="6d1d9512d460d1ef" providerId="LiveId" clId="{3847D459-7D73-4524-962B-758CCB86723A}" dt="2021-02-21T09:45:08.355" v="2186" actId="26606"/>
          <ac:spMkLst>
            <pc:docMk/>
            <pc:sldMk cId="2017746455" sldId="272"/>
            <ac:spMk id="2053" creationId="{44D16E90-7C64-4C04-A50A-B866A1A92B4E}"/>
          </ac:spMkLst>
        </pc:spChg>
        <pc:picChg chg="del">
          <ac:chgData name="Michał Pyclik" userId="6d1d9512d460d1ef" providerId="LiveId" clId="{3847D459-7D73-4524-962B-758CCB86723A}" dt="2021-02-21T09:42:25.806" v="1778" actId="478"/>
          <ac:picMkLst>
            <pc:docMk/>
            <pc:sldMk cId="2017746455" sldId="272"/>
            <ac:picMk id="7" creationId="{16C47A65-F2A4-40EB-B5E0-26680A502F5F}"/>
          </ac:picMkLst>
        </pc:picChg>
        <pc:picChg chg="add mod">
          <ac:chgData name="Michał Pyclik" userId="6d1d9512d460d1ef" providerId="LiveId" clId="{3847D459-7D73-4524-962B-758CCB86723A}" dt="2021-02-21T09:45:08.355" v="2186" actId="26606"/>
          <ac:picMkLst>
            <pc:docMk/>
            <pc:sldMk cId="2017746455" sldId="272"/>
            <ac:picMk id="2050" creationId="{2CD0FEED-84AE-4073-AC38-2F907770CBE2}"/>
          </ac:picMkLst>
        </pc:picChg>
      </pc:sldChg>
      <pc:sldChg chg="addSp delSp modSp add mod setBg delDesignElem">
        <pc:chgData name="Michał Pyclik" userId="6d1d9512d460d1ef" providerId="LiveId" clId="{3847D459-7D73-4524-962B-758CCB86723A}" dt="2021-02-21T10:06:37.389" v="3747" actId="1076"/>
        <pc:sldMkLst>
          <pc:docMk/>
          <pc:sldMk cId="2935156665" sldId="273"/>
        </pc:sldMkLst>
        <pc:spChg chg="del">
          <ac:chgData name="Michał Pyclik" userId="6d1d9512d460d1ef" providerId="LiveId" clId="{3847D459-7D73-4524-962B-758CCB86723A}" dt="2021-02-21T10:03:39.991" v="3717" actId="478"/>
          <ac:spMkLst>
            <pc:docMk/>
            <pc:sldMk cId="2935156665" sldId="273"/>
            <ac:spMk id="2" creationId="{CAF01737-518B-4FF8-9E90-5C43C3F3688A}"/>
          </ac:spMkLst>
        </pc:spChg>
        <pc:spChg chg="mod">
          <ac:chgData name="Michał Pyclik" userId="6d1d9512d460d1ef" providerId="LiveId" clId="{3847D459-7D73-4524-962B-758CCB86723A}" dt="2021-02-21T10:06:37.389" v="3747" actId="1076"/>
          <ac:spMkLst>
            <pc:docMk/>
            <pc:sldMk cId="2935156665" sldId="273"/>
            <ac:spMk id="3" creationId="{1436EBC3-D4D5-4A89-9B48-F7A4500A65B7}"/>
          </ac:spMkLst>
        </pc:spChg>
        <pc:spChg chg="add del mod">
          <ac:chgData name="Michał Pyclik" userId="6d1d9512d460d1ef" providerId="LiveId" clId="{3847D459-7D73-4524-962B-758CCB86723A}" dt="2021-02-21T10:03:44.499" v="3720" actId="478"/>
          <ac:spMkLst>
            <pc:docMk/>
            <pc:sldMk cId="2935156665" sldId="273"/>
            <ac:spMk id="5" creationId="{4E8C31E2-6B1B-4046-9F5A-823DA2CC8862}"/>
          </ac:spMkLst>
        </pc:spChg>
        <pc:spChg chg="del">
          <ac:chgData name="Michał Pyclik" userId="6d1d9512d460d1ef" providerId="LiveId" clId="{3847D459-7D73-4524-962B-758CCB86723A}" dt="2021-02-21T10:03:35.396" v="3715"/>
          <ac:spMkLst>
            <pc:docMk/>
            <pc:sldMk cId="2935156665" sldId="273"/>
            <ac:spMk id="4100" creationId="{7A4CA679-3546-4E14-8FB8-F57168C37635}"/>
          </ac:spMkLst>
        </pc:spChg>
        <pc:spChg chg="del">
          <ac:chgData name="Michał Pyclik" userId="6d1d9512d460d1ef" providerId="LiveId" clId="{3847D459-7D73-4524-962B-758CCB86723A}" dt="2021-02-21T10:03:35.396" v="3715"/>
          <ac:spMkLst>
            <pc:docMk/>
            <pc:sldMk cId="2935156665" sldId="273"/>
            <ac:spMk id="4101" creationId="{44D16E90-7C64-4C04-A50A-B866A1A92B4E}"/>
          </ac:spMkLst>
        </pc:spChg>
        <pc:spChg chg="del">
          <ac:chgData name="Michał Pyclik" userId="6d1d9512d460d1ef" providerId="LiveId" clId="{3847D459-7D73-4524-962B-758CCB86723A}" dt="2021-02-21T10:03:35.396" v="3715"/>
          <ac:spMkLst>
            <pc:docMk/>
            <pc:sldMk cId="2935156665" sldId="273"/>
            <ac:spMk id="4102" creationId="{DBE4DD59-5AA2-46C6-B6A8-9B4C62D19877}"/>
          </ac:spMkLst>
        </pc:spChg>
        <pc:spChg chg="del">
          <ac:chgData name="Michał Pyclik" userId="6d1d9512d460d1ef" providerId="LiveId" clId="{3847D459-7D73-4524-962B-758CCB86723A}" dt="2021-02-21T10:03:35.396" v="3715"/>
          <ac:spMkLst>
            <pc:docMk/>
            <pc:sldMk cId="2935156665" sldId="273"/>
            <ac:spMk id="4103" creationId="{160CE81C-67DC-489E-BFFB-877C80B854DB}"/>
          </ac:spMkLst>
        </pc:spChg>
        <pc:picChg chg="del">
          <ac:chgData name="Michał Pyclik" userId="6d1d9512d460d1ef" providerId="LiveId" clId="{3847D459-7D73-4524-962B-758CCB86723A}" dt="2021-02-21T10:03:38.019" v="3716" actId="478"/>
          <ac:picMkLst>
            <pc:docMk/>
            <pc:sldMk cId="2935156665" sldId="273"/>
            <ac:picMk id="4098" creationId="{E37EF6C7-F62A-47FF-A95B-C8E036BE9019}"/>
          </ac:picMkLst>
        </pc:picChg>
        <pc:picChg chg="add mod">
          <ac:chgData name="Michał Pyclik" userId="6d1d9512d460d1ef" providerId="LiveId" clId="{3847D459-7D73-4524-962B-758CCB86723A}" dt="2021-02-21T10:06:34.379" v="3746" actId="1076"/>
          <ac:picMkLst>
            <pc:docMk/>
            <pc:sldMk cId="2935156665" sldId="273"/>
            <ac:picMk id="6146" creationId="{F1CA4FB3-D624-47AA-8119-C5795BA7DEAB}"/>
          </ac:picMkLst>
        </pc:picChg>
      </pc:sldChg>
      <pc:sldChg chg="addSp delSp modSp add mod">
        <pc:chgData name="Michał Pyclik" userId="6d1d9512d460d1ef" providerId="LiveId" clId="{3847D459-7D73-4524-962B-758CCB86723A}" dt="2021-02-21T10:07:16.219" v="3755" actId="22"/>
        <pc:sldMkLst>
          <pc:docMk/>
          <pc:sldMk cId="2969955788" sldId="274"/>
        </pc:sldMkLst>
        <pc:spChg chg="mod">
          <ac:chgData name="Michał Pyclik" userId="6d1d9512d460d1ef" providerId="LiveId" clId="{3847D459-7D73-4524-962B-758CCB86723A}" dt="2021-02-21T10:06:44.093" v="3753" actId="6549"/>
          <ac:spMkLst>
            <pc:docMk/>
            <pc:sldMk cId="2969955788" sldId="274"/>
            <ac:spMk id="3" creationId="{1436EBC3-D4D5-4A89-9B48-F7A4500A65B7}"/>
          </ac:spMkLst>
        </pc:spChg>
        <pc:spChg chg="add del">
          <ac:chgData name="Michał Pyclik" userId="6d1d9512d460d1ef" providerId="LiveId" clId="{3847D459-7D73-4524-962B-758CCB86723A}" dt="2021-02-21T10:07:16.219" v="3755" actId="22"/>
          <ac:spMkLst>
            <pc:docMk/>
            <pc:sldMk cId="2969955788" sldId="274"/>
            <ac:spMk id="4" creationId="{8460ECE1-45B0-4E95-9774-CB3F2787107E}"/>
          </ac:spMkLst>
        </pc:spChg>
      </pc:sldChg>
      <pc:sldChg chg="del">
        <pc:chgData name="Michał Pyclik" userId="6d1d9512d460d1ef" providerId="LiveId" clId="{3847D459-7D73-4524-962B-758CCB86723A}" dt="2021-02-21T09:24:14.073" v="59" actId="47"/>
        <pc:sldMkLst>
          <pc:docMk/>
          <pc:sldMk cId="1176723355" sldId="275"/>
        </pc:sldMkLst>
      </pc:sldChg>
      <pc:sldChg chg="addSp modSp add mod setBg">
        <pc:chgData name="Michał Pyclik" userId="6d1d9512d460d1ef" providerId="LiveId" clId="{3847D459-7D73-4524-962B-758CCB86723A}" dt="2021-02-21T10:08:50.980" v="3768" actId="1076"/>
        <pc:sldMkLst>
          <pc:docMk/>
          <pc:sldMk cId="3741995660" sldId="275"/>
        </pc:sldMkLst>
        <pc:spChg chg="mod ord">
          <ac:chgData name="Michał Pyclik" userId="6d1d9512d460d1ef" providerId="LiveId" clId="{3847D459-7D73-4524-962B-758CCB86723A}" dt="2021-02-21T10:08:50.980" v="3768" actId="1076"/>
          <ac:spMkLst>
            <pc:docMk/>
            <pc:sldMk cId="3741995660" sldId="275"/>
            <ac:spMk id="3" creationId="{1436EBC3-D4D5-4A89-9B48-F7A4500A65B7}"/>
          </ac:spMkLst>
        </pc:spChg>
        <pc:spChg chg="add">
          <ac:chgData name="Michał Pyclik" userId="6d1d9512d460d1ef" providerId="LiveId" clId="{3847D459-7D73-4524-962B-758CCB86723A}" dt="2021-02-21T10:08:40.653" v="3765" actId="26606"/>
          <ac:spMkLst>
            <pc:docMk/>
            <pc:sldMk cId="3741995660" sldId="275"/>
            <ac:spMk id="71" creationId="{FBB53F82-F191-4EEB-AB7B-F69E634FA3E8}"/>
          </ac:spMkLst>
        </pc:spChg>
        <pc:spChg chg="add">
          <ac:chgData name="Michał Pyclik" userId="6d1d9512d460d1ef" providerId="LiveId" clId="{3847D459-7D73-4524-962B-758CCB86723A}" dt="2021-02-21T10:08:40.653" v="3765" actId="26606"/>
          <ac:spMkLst>
            <pc:docMk/>
            <pc:sldMk cId="3741995660" sldId="275"/>
            <ac:spMk id="73" creationId="{8616AA08-3831-473D-B61B-89484A33CF65}"/>
          </ac:spMkLst>
        </pc:spChg>
        <pc:spChg chg="add">
          <ac:chgData name="Michał Pyclik" userId="6d1d9512d460d1ef" providerId="LiveId" clId="{3847D459-7D73-4524-962B-758CCB86723A}" dt="2021-02-21T10:08:40.653" v="3765" actId="26606"/>
          <ac:spMkLst>
            <pc:docMk/>
            <pc:sldMk cId="3741995660" sldId="275"/>
            <ac:spMk id="75" creationId="{8431B918-3A1C-46BA-9430-CAD97D9DA0FC}"/>
          </ac:spMkLst>
        </pc:spChg>
        <pc:spChg chg="add">
          <ac:chgData name="Michał Pyclik" userId="6d1d9512d460d1ef" providerId="LiveId" clId="{3847D459-7D73-4524-962B-758CCB86723A}" dt="2021-02-21T10:08:40.653" v="3765" actId="26606"/>
          <ac:spMkLst>
            <pc:docMk/>
            <pc:sldMk cId="3741995660" sldId="275"/>
            <ac:spMk id="77" creationId="{8400935A-2F82-4DC4-A4E1-E12EFB8C2738}"/>
          </ac:spMkLst>
        </pc:spChg>
        <pc:spChg chg="add">
          <ac:chgData name="Michał Pyclik" userId="6d1d9512d460d1ef" providerId="LiveId" clId="{3847D459-7D73-4524-962B-758CCB86723A}" dt="2021-02-21T10:08:40.653" v="3765" actId="26606"/>
          <ac:spMkLst>
            <pc:docMk/>
            <pc:sldMk cId="3741995660" sldId="275"/>
            <ac:spMk id="79" creationId="{A3D5D599-1CAE-4C92-B5AE-8E51AF6D47C9}"/>
          </ac:spMkLst>
        </pc:spChg>
        <pc:picChg chg="add mod">
          <ac:chgData name="Michał Pyclik" userId="6d1d9512d460d1ef" providerId="LiveId" clId="{3847D459-7D73-4524-962B-758CCB86723A}" dt="2021-02-21T10:08:40.653" v="3765" actId="26606"/>
          <ac:picMkLst>
            <pc:docMk/>
            <pc:sldMk cId="3741995660" sldId="275"/>
            <ac:picMk id="7170" creationId="{6426C3C7-2A29-4E8B-9870-4DD56CC4202F}"/>
          </ac:picMkLst>
        </pc:picChg>
      </pc:sldChg>
      <pc:sldChg chg="del">
        <pc:chgData name="Michał Pyclik" userId="6d1d9512d460d1ef" providerId="LiveId" clId="{3847D459-7D73-4524-962B-758CCB86723A}" dt="2021-02-21T09:24:14.073" v="59" actId="47"/>
        <pc:sldMkLst>
          <pc:docMk/>
          <pc:sldMk cId="1988278547" sldId="276"/>
        </pc:sldMkLst>
      </pc:sldChg>
      <pc:sldChg chg="addSp modSp add mod ord setBg">
        <pc:chgData name="Michał Pyclik" userId="6d1d9512d460d1ef" providerId="LiveId" clId="{3847D459-7D73-4524-962B-758CCB86723A}" dt="2021-02-21T10:11:50.100" v="3791"/>
        <pc:sldMkLst>
          <pc:docMk/>
          <pc:sldMk cId="3979671088" sldId="276"/>
        </pc:sldMkLst>
        <pc:spChg chg="mod ord">
          <ac:chgData name="Michał Pyclik" userId="6d1d9512d460d1ef" providerId="LiveId" clId="{3847D459-7D73-4524-962B-758CCB86723A}" dt="2021-02-21T10:11:38.428" v="3789" actId="1076"/>
          <ac:spMkLst>
            <pc:docMk/>
            <pc:sldMk cId="3979671088" sldId="276"/>
            <ac:spMk id="3" creationId="{1436EBC3-D4D5-4A89-9B48-F7A4500A65B7}"/>
          </ac:spMkLst>
        </pc:spChg>
        <pc:spChg chg="add">
          <ac:chgData name="Michał Pyclik" userId="6d1d9512d460d1ef" providerId="LiveId" clId="{3847D459-7D73-4524-962B-758CCB86723A}" dt="2021-02-21T10:10:03.451" v="3773" actId="26606"/>
          <ac:spMkLst>
            <pc:docMk/>
            <pc:sldMk cId="3979671088" sldId="276"/>
            <ac:spMk id="71" creationId="{1BB56EB9-078F-4952-AC1F-149C7A0AE4D5}"/>
          </ac:spMkLst>
        </pc:spChg>
        <pc:spChg chg="add">
          <ac:chgData name="Michał Pyclik" userId="6d1d9512d460d1ef" providerId="LiveId" clId="{3847D459-7D73-4524-962B-758CCB86723A}" dt="2021-02-21T10:10:03.451" v="3773" actId="26606"/>
          <ac:spMkLst>
            <pc:docMk/>
            <pc:sldMk cId="3979671088" sldId="276"/>
            <ac:spMk id="73" creationId="{10058680-D07C-4893-B2B7-91543F18AB32}"/>
          </ac:spMkLst>
        </pc:spChg>
        <pc:spChg chg="add">
          <ac:chgData name="Michał Pyclik" userId="6d1d9512d460d1ef" providerId="LiveId" clId="{3847D459-7D73-4524-962B-758CCB86723A}" dt="2021-02-21T10:10:03.451" v="3773" actId="26606"/>
          <ac:spMkLst>
            <pc:docMk/>
            <pc:sldMk cId="3979671088" sldId="276"/>
            <ac:spMk id="75" creationId="{7B42427A-0A1F-4A55-8705-D9179F1E0CFB}"/>
          </ac:spMkLst>
        </pc:spChg>
        <pc:spChg chg="add">
          <ac:chgData name="Michał Pyclik" userId="6d1d9512d460d1ef" providerId="LiveId" clId="{3847D459-7D73-4524-962B-758CCB86723A}" dt="2021-02-21T10:10:03.451" v="3773" actId="26606"/>
          <ac:spMkLst>
            <pc:docMk/>
            <pc:sldMk cId="3979671088" sldId="276"/>
            <ac:spMk id="77" creationId="{EE54A6FE-D8CB-48A3-900B-053D4EBD3B85}"/>
          </ac:spMkLst>
        </pc:spChg>
        <pc:picChg chg="add mod">
          <ac:chgData name="Michał Pyclik" userId="6d1d9512d460d1ef" providerId="LiveId" clId="{3847D459-7D73-4524-962B-758CCB86723A}" dt="2021-02-21T10:10:03.451" v="3773" actId="26606"/>
          <ac:picMkLst>
            <pc:docMk/>
            <pc:sldMk cId="3979671088" sldId="276"/>
            <ac:picMk id="8194" creationId="{2016CD7D-4746-45FD-B482-FE7F601864D5}"/>
          </ac:picMkLst>
        </pc:picChg>
      </pc:sldChg>
      <pc:sldChg chg="del">
        <pc:chgData name="Michał Pyclik" userId="6d1d9512d460d1ef" providerId="LiveId" clId="{3847D459-7D73-4524-962B-758CCB86723A}" dt="2021-02-21T09:24:25.709" v="60" actId="47"/>
        <pc:sldMkLst>
          <pc:docMk/>
          <pc:sldMk cId="2186532816" sldId="277"/>
        </pc:sldMkLst>
      </pc:sldChg>
      <pc:sldChg chg="addSp delSp modSp add mod setBg setClrOvrMap delDesignElem">
        <pc:chgData name="Michał Pyclik" userId="6d1d9512d460d1ef" providerId="LiveId" clId="{3847D459-7D73-4524-962B-758CCB86723A}" dt="2021-02-21T10:14:40.494" v="3894"/>
        <pc:sldMkLst>
          <pc:docMk/>
          <pc:sldMk cId="3935485713" sldId="277"/>
        </pc:sldMkLst>
        <pc:spChg chg="add mod">
          <ac:chgData name="Michał Pyclik" userId="6d1d9512d460d1ef" providerId="LiveId" clId="{3847D459-7D73-4524-962B-758CCB86723A}" dt="2021-02-21T10:14:40.494" v="3894"/>
          <ac:spMkLst>
            <pc:docMk/>
            <pc:sldMk cId="3935485713" sldId="277"/>
            <ac:spMk id="2" creationId="{7456459A-3C78-4855-BE64-11D825A320AA}"/>
          </ac:spMkLst>
        </pc:spChg>
        <pc:spChg chg="mod ord">
          <ac:chgData name="Michał Pyclik" userId="6d1d9512d460d1ef" providerId="LiveId" clId="{3847D459-7D73-4524-962B-758CCB86723A}" dt="2021-02-21T10:14:10.466" v="3892" actId="1076"/>
          <ac:spMkLst>
            <pc:docMk/>
            <pc:sldMk cId="3935485713" sldId="277"/>
            <ac:spMk id="3" creationId="{1436EBC3-D4D5-4A89-9B48-F7A4500A65B7}"/>
          </ac:spMkLst>
        </pc:spChg>
        <pc:spChg chg="del">
          <ac:chgData name="Michał Pyclik" userId="6d1d9512d460d1ef" providerId="LiveId" clId="{3847D459-7D73-4524-962B-758CCB86723A}" dt="2021-02-21T10:12:43.022" v="3793"/>
          <ac:spMkLst>
            <pc:docMk/>
            <pc:sldMk cId="3935485713" sldId="277"/>
            <ac:spMk id="71" creationId="{1BB56EB9-078F-4952-AC1F-149C7A0AE4D5}"/>
          </ac:spMkLst>
        </pc:spChg>
        <pc:spChg chg="del">
          <ac:chgData name="Michał Pyclik" userId="6d1d9512d460d1ef" providerId="LiveId" clId="{3847D459-7D73-4524-962B-758CCB86723A}" dt="2021-02-21T10:12:43.022" v="3793"/>
          <ac:spMkLst>
            <pc:docMk/>
            <pc:sldMk cId="3935485713" sldId="277"/>
            <ac:spMk id="73" creationId="{10058680-D07C-4893-B2B7-91543F18AB32}"/>
          </ac:spMkLst>
        </pc:spChg>
        <pc:spChg chg="del">
          <ac:chgData name="Michał Pyclik" userId="6d1d9512d460d1ef" providerId="LiveId" clId="{3847D459-7D73-4524-962B-758CCB86723A}" dt="2021-02-21T10:12:43.022" v="3793"/>
          <ac:spMkLst>
            <pc:docMk/>
            <pc:sldMk cId="3935485713" sldId="277"/>
            <ac:spMk id="75" creationId="{7B42427A-0A1F-4A55-8705-D9179F1E0CFB}"/>
          </ac:spMkLst>
        </pc:spChg>
        <pc:spChg chg="del">
          <ac:chgData name="Michał Pyclik" userId="6d1d9512d460d1ef" providerId="LiveId" clId="{3847D459-7D73-4524-962B-758CCB86723A}" dt="2021-02-21T10:12:43.022" v="3793"/>
          <ac:spMkLst>
            <pc:docMk/>
            <pc:sldMk cId="3935485713" sldId="277"/>
            <ac:spMk id="77" creationId="{EE54A6FE-D8CB-48A3-900B-053D4EBD3B85}"/>
          </ac:spMkLst>
        </pc:spChg>
        <pc:spChg chg="add">
          <ac:chgData name="Michał Pyclik" userId="6d1d9512d460d1ef" providerId="LiveId" clId="{3847D459-7D73-4524-962B-758CCB86723A}" dt="2021-02-21T10:12:56.301" v="3796" actId="26606"/>
          <ac:spMkLst>
            <pc:docMk/>
            <pc:sldMk cId="3935485713" sldId="277"/>
            <ac:spMk id="9220" creationId="{B8DD2392-397B-48BF-BEFA-EA1FB881CA85}"/>
          </ac:spMkLst>
        </pc:spChg>
        <pc:picChg chg="del">
          <ac:chgData name="Michał Pyclik" userId="6d1d9512d460d1ef" providerId="LiveId" clId="{3847D459-7D73-4524-962B-758CCB86723A}" dt="2021-02-21T10:12:44.821" v="3794" actId="478"/>
          <ac:picMkLst>
            <pc:docMk/>
            <pc:sldMk cId="3935485713" sldId="277"/>
            <ac:picMk id="8194" creationId="{2016CD7D-4746-45FD-B482-FE7F601864D5}"/>
          </ac:picMkLst>
        </pc:picChg>
        <pc:picChg chg="add mod">
          <ac:chgData name="Michał Pyclik" userId="6d1d9512d460d1ef" providerId="LiveId" clId="{3847D459-7D73-4524-962B-758CCB86723A}" dt="2021-02-21T10:12:56.301" v="3796" actId="26606"/>
          <ac:picMkLst>
            <pc:docMk/>
            <pc:sldMk cId="3935485713" sldId="277"/>
            <ac:picMk id="9218" creationId="{F380D3E3-8B5F-4C65-8363-75F11019846C}"/>
          </ac:picMkLst>
        </pc:picChg>
      </pc:sldChg>
      <pc:sldChg chg="del">
        <pc:chgData name="Michał Pyclik" userId="6d1d9512d460d1ef" providerId="LiveId" clId="{3847D459-7D73-4524-962B-758CCB86723A}" dt="2021-02-21T09:24:25.709" v="60" actId="47"/>
        <pc:sldMkLst>
          <pc:docMk/>
          <pc:sldMk cId="1145147882" sldId="278"/>
        </pc:sldMkLst>
      </pc:sldChg>
      <pc:sldChg chg="addSp delSp modSp new mod modClrScheme chgLayout">
        <pc:chgData name="Michał Pyclik" userId="6d1d9512d460d1ef" providerId="LiveId" clId="{3847D459-7D73-4524-962B-758CCB86723A}" dt="2021-02-21T10:16:14.527" v="3903" actId="1076"/>
        <pc:sldMkLst>
          <pc:docMk/>
          <pc:sldMk cId="2724666507" sldId="278"/>
        </pc:sldMkLst>
        <pc:spChg chg="del">
          <ac:chgData name="Michał Pyclik" userId="6d1d9512d460d1ef" providerId="LiveId" clId="{3847D459-7D73-4524-962B-758CCB86723A}" dt="2021-02-21T10:15:33.471" v="3896" actId="700"/>
          <ac:spMkLst>
            <pc:docMk/>
            <pc:sldMk cId="2724666507" sldId="278"/>
            <ac:spMk id="2" creationId="{13AC77D9-7690-4E59-929C-CE928D2F45F3}"/>
          </ac:spMkLst>
        </pc:spChg>
        <pc:spChg chg="del">
          <ac:chgData name="Michał Pyclik" userId="6d1d9512d460d1ef" providerId="LiveId" clId="{3847D459-7D73-4524-962B-758CCB86723A}" dt="2021-02-21T10:15:33.471" v="3896" actId="700"/>
          <ac:spMkLst>
            <pc:docMk/>
            <pc:sldMk cId="2724666507" sldId="278"/>
            <ac:spMk id="3" creationId="{64AA7621-99AD-4A85-8D9F-DEC81541D4D3}"/>
          </ac:spMkLst>
        </pc:spChg>
        <pc:picChg chg="add mod">
          <ac:chgData name="Michał Pyclik" userId="6d1d9512d460d1ef" providerId="LiveId" clId="{3847D459-7D73-4524-962B-758CCB86723A}" dt="2021-02-21T10:15:48.832" v="3898" actId="1076"/>
          <ac:picMkLst>
            <pc:docMk/>
            <pc:sldMk cId="2724666507" sldId="278"/>
            <ac:picMk id="10242" creationId="{02ABEDB3-555C-4AFD-AC24-822D977FA9FD}"/>
          </ac:picMkLst>
        </pc:picChg>
        <pc:picChg chg="add mod">
          <ac:chgData name="Michał Pyclik" userId="6d1d9512d460d1ef" providerId="LiveId" clId="{3847D459-7D73-4524-962B-758CCB86723A}" dt="2021-02-21T10:16:14.527" v="3903" actId="1076"/>
          <ac:picMkLst>
            <pc:docMk/>
            <pc:sldMk cId="2724666507" sldId="278"/>
            <ac:picMk id="10244" creationId="{0F028597-1D9A-49A7-B232-AC95D952BD66}"/>
          </ac:picMkLst>
        </pc:picChg>
      </pc:sldChg>
      <pc:sldChg chg="del">
        <pc:chgData name="Michał Pyclik" userId="6d1d9512d460d1ef" providerId="LiveId" clId="{3847D459-7D73-4524-962B-758CCB86723A}" dt="2021-02-21T09:24:25.709" v="60" actId="47"/>
        <pc:sldMkLst>
          <pc:docMk/>
          <pc:sldMk cId="822721035" sldId="279"/>
        </pc:sldMkLst>
      </pc:sldChg>
      <pc:sldChg chg="addSp modSp new mod setBg">
        <pc:chgData name="Michał Pyclik" userId="6d1d9512d460d1ef" providerId="LiveId" clId="{3847D459-7D73-4524-962B-758CCB86723A}" dt="2021-02-21T10:17:28.180" v="3908" actId="26606"/>
        <pc:sldMkLst>
          <pc:docMk/>
          <pc:sldMk cId="3962220981" sldId="279"/>
        </pc:sldMkLst>
        <pc:spChg chg="add">
          <ac:chgData name="Michał Pyclik" userId="6d1d9512d460d1ef" providerId="LiveId" clId="{3847D459-7D73-4524-962B-758CCB86723A}" dt="2021-02-21T10:17:28.180" v="3908" actId="26606"/>
          <ac:spMkLst>
            <pc:docMk/>
            <pc:sldMk cId="3962220981" sldId="279"/>
            <ac:spMk id="71" creationId="{A4308965-434A-4011-8316-8ABEFFED04CD}"/>
          </ac:spMkLst>
        </pc:spChg>
        <pc:spChg chg="add">
          <ac:chgData name="Michał Pyclik" userId="6d1d9512d460d1ef" providerId="LiveId" clId="{3847D459-7D73-4524-962B-758CCB86723A}" dt="2021-02-21T10:17:28.180" v="3908" actId="26606"/>
          <ac:spMkLst>
            <pc:docMk/>
            <pc:sldMk cId="3962220981" sldId="279"/>
            <ac:spMk id="73" creationId="{1C910B0D-8E24-46E7-93D7-329948C60D98}"/>
          </ac:spMkLst>
        </pc:spChg>
        <pc:spChg chg="add">
          <ac:chgData name="Michał Pyclik" userId="6d1d9512d460d1ef" providerId="LiveId" clId="{3847D459-7D73-4524-962B-758CCB86723A}" dt="2021-02-21T10:17:28.180" v="3908" actId="26606"/>
          <ac:spMkLst>
            <pc:docMk/>
            <pc:sldMk cId="3962220981" sldId="279"/>
            <ac:spMk id="75" creationId="{FF215A71-CFAF-4964-A613-D07F75FC1A61}"/>
          </ac:spMkLst>
        </pc:spChg>
        <pc:picChg chg="add mod ord">
          <ac:chgData name="Michał Pyclik" userId="6d1d9512d460d1ef" providerId="LiveId" clId="{3847D459-7D73-4524-962B-758CCB86723A}" dt="2021-02-21T10:17:28.180" v="3908" actId="26606"/>
          <ac:picMkLst>
            <pc:docMk/>
            <pc:sldMk cId="3962220981" sldId="279"/>
            <ac:picMk id="3" creationId="{B9FB0EA0-FC37-4D2F-8996-8C48431F2BF3}"/>
          </ac:picMkLst>
        </pc:picChg>
        <pc:picChg chg="add mod">
          <ac:chgData name="Michał Pyclik" userId="6d1d9512d460d1ef" providerId="LiveId" clId="{3847D459-7D73-4524-962B-758CCB86723A}" dt="2021-02-21T10:17:28.180" v="3908" actId="26606"/>
          <ac:picMkLst>
            <pc:docMk/>
            <pc:sldMk cId="3962220981" sldId="279"/>
            <ac:picMk id="11266" creationId="{88686E11-92DC-4710-B978-B2639908B8D9}"/>
          </ac:picMkLst>
        </pc:picChg>
      </pc:sldChg>
      <pc:sldChg chg="addSp delSp modSp add mod setBg setClrOvrMap">
        <pc:chgData name="Michał Pyclik" userId="6d1d9512d460d1ef" providerId="LiveId" clId="{3847D459-7D73-4524-962B-758CCB86723A}" dt="2021-02-21T10:23:11.137" v="3966" actId="26606"/>
        <pc:sldMkLst>
          <pc:docMk/>
          <pc:sldMk cId="145783809" sldId="280"/>
        </pc:sldMkLst>
        <pc:spChg chg="mod">
          <ac:chgData name="Michał Pyclik" userId="6d1d9512d460d1ef" providerId="LiveId" clId="{3847D459-7D73-4524-962B-758CCB86723A}" dt="2021-02-21T10:23:11.137" v="3966" actId="26606"/>
          <ac:spMkLst>
            <pc:docMk/>
            <pc:sldMk cId="145783809" sldId="280"/>
            <ac:spMk id="2" creationId="{CAF01737-518B-4FF8-9E90-5C43C3F3688A}"/>
          </ac:spMkLst>
        </pc:spChg>
        <pc:spChg chg="mod">
          <ac:chgData name="Michał Pyclik" userId="6d1d9512d460d1ef" providerId="LiveId" clId="{3847D459-7D73-4524-962B-758CCB86723A}" dt="2021-02-21T10:23:11.137" v="3966" actId="26606"/>
          <ac:spMkLst>
            <pc:docMk/>
            <pc:sldMk cId="145783809" sldId="280"/>
            <ac:spMk id="3" creationId="{1436EBC3-D4D5-4A89-9B48-F7A4500A65B7}"/>
          </ac:spMkLst>
        </pc:spChg>
        <pc:spChg chg="add">
          <ac:chgData name="Michał Pyclik" userId="6d1d9512d460d1ef" providerId="LiveId" clId="{3847D459-7D73-4524-962B-758CCB86723A}" dt="2021-02-21T10:23:11.137" v="3966" actId="26606"/>
          <ac:spMkLst>
            <pc:docMk/>
            <pc:sldMk cId="145783809" sldId="280"/>
            <ac:spMk id="73" creationId="{B8DD2392-397B-48BF-BEFA-EA1FB881CA85}"/>
          </ac:spMkLst>
        </pc:spChg>
        <pc:picChg chg="add del">
          <ac:chgData name="Michał Pyclik" userId="6d1d9512d460d1ef" providerId="LiveId" clId="{3847D459-7D73-4524-962B-758CCB86723A}" dt="2021-02-21T10:22:52.836" v="3964" actId="478"/>
          <ac:picMkLst>
            <pc:docMk/>
            <pc:sldMk cId="145783809" sldId="280"/>
            <ac:picMk id="1026" creationId="{1909DEB0-7E4B-4218-85CE-5B94C10DE16A}"/>
          </ac:picMkLst>
        </pc:picChg>
        <pc:picChg chg="add mod ord">
          <ac:chgData name="Michał Pyclik" userId="6d1d9512d460d1ef" providerId="LiveId" clId="{3847D459-7D73-4524-962B-758CCB86723A}" dt="2021-02-21T10:23:11.137" v="3966" actId="26606"/>
          <ac:picMkLst>
            <pc:docMk/>
            <pc:sldMk cId="145783809" sldId="280"/>
            <ac:picMk id="1028" creationId="{FF86BA68-3403-47D6-B3A3-CFE2B6D7D1EC}"/>
          </ac:picMkLst>
        </pc:picChg>
      </pc:sldChg>
      <pc:sldChg chg="del">
        <pc:chgData name="Michał Pyclik" userId="6d1d9512d460d1ef" providerId="LiveId" clId="{3847D459-7D73-4524-962B-758CCB86723A}" dt="2021-02-21T09:24:25.709" v="60" actId="47"/>
        <pc:sldMkLst>
          <pc:docMk/>
          <pc:sldMk cId="2674259235" sldId="280"/>
        </pc:sldMkLst>
      </pc:sldChg>
      <pc:sldChg chg="del">
        <pc:chgData name="Michał Pyclik" userId="6d1d9512d460d1ef" providerId="LiveId" clId="{3847D459-7D73-4524-962B-758CCB86723A}" dt="2021-02-21T09:24:25.709" v="60" actId="47"/>
        <pc:sldMkLst>
          <pc:docMk/>
          <pc:sldMk cId="3833164298" sldId="281"/>
        </pc:sldMkLst>
      </pc:sldChg>
      <pc:sldChg chg="del">
        <pc:chgData name="Michał Pyclik" userId="6d1d9512d460d1ef" providerId="LiveId" clId="{3847D459-7D73-4524-962B-758CCB86723A}" dt="2021-02-21T09:24:25.709" v="60" actId="47"/>
        <pc:sldMkLst>
          <pc:docMk/>
          <pc:sldMk cId="3355446597" sldId="282"/>
        </pc:sldMkLst>
      </pc:sldChg>
      <pc:sldChg chg="del">
        <pc:chgData name="Michał Pyclik" userId="6d1d9512d460d1ef" providerId="LiveId" clId="{3847D459-7D73-4524-962B-758CCB86723A}" dt="2021-02-21T09:24:25.709" v="60" actId="47"/>
        <pc:sldMkLst>
          <pc:docMk/>
          <pc:sldMk cId="209958311" sldId="283"/>
        </pc:sldMkLst>
      </pc:sldChg>
    </pc:docChg>
  </pc:docChgLst>
  <pc:docChgLst>
    <pc:chgData name="Michał Pyclik" userId="6d1d9512d460d1ef" providerId="LiveId" clId="{F8A3673C-5DBA-4535-A294-4B24266F0B70}"/>
    <pc:docChg chg="undo custSel addSld modSld">
      <pc:chgData name="Michał Pyclik" userId="6d1d9512d460d1ef" providerId="LiveId" clId="{F8A3673C-5DBA-4535-A294-4B24266F0B70}" dt="2021-02-20T09:51:53.796" v="281" actId="27636"/>
      <pc:docMkLst>
        <pc:docMk/>
      </pc:docMkLst>
      <pc:sldChg chg="addSp delSp modSp add mod setBg delDesignElem">
        <pc:chgData name="Michał Pyclik" userId="6d1d9512d460d1ef" providerId="LiveId" clId="{F8A3673C-5DBA-4535-A294-4B24266F0B70}" dt="2021-02-20T09:47:19.032" v="138" actId="26606"/>
        <pc:sldMkLst>
          <pc:docMk/>
          <pc:sldMk cId="2307278001" sldId="272"/>
        </pc:sldMkLst>
        <pc:spChg chg="mod ord">
          <ac:chgData name="Michał Pyclik" userId="6d1d9512d460d1ef" providerId="LiveId" clId="{F8A3673C-5DBA-4535-A294-4B24266F0B70}" dt="2021-02-20T09:47:19.032" v="138" actId="26606"/>
          <ac:spMkLst>
            <pc:docMk/>
            <pc:sldMk cId="2307278001" sldId="272"/>
            <ac:spMk id="3" creationId="{1436EBC3-D4D5-4A89-9B48-F7A4500A65B7}"/>
          </ac:spMkLst>
        </pc:spChg>
        <pc:spChg chg="add">
          <ac:chgData name="Michał Pyclik" userId="6d1d9512d460d1ef" providerId="LiveId" clId="{F8A3673C-5DBA-4535-A294-4B24266F0B70}" dt="2021-02-20T09:47:19.032" v="138" actId="26606"/>
          <ac:spMkLst>
            <pc:docMk/>
            <pc:sldMk cId="2307278001" sldId="272"/>
            <ac:spMk id="71" creationId="{1BB56EB9-078F-4952-AC1F-149C7A0AE4D5}"/>
          </ac:spMkLst>
        </pc:spChg>
        <pc:spChg chg="add">
          <ac:chgData name="Michał Pyclik" userId="6d1d9512d460d1ef" providerId="LiveId" clId="{F8A3673C-5DBA-4535-A294-4B24266F0B70}" dt="2021-02-20T09:47:19.032" v="138" actId="26606"/>
          <ac:spMkLst>
            <pc:docMk/>
            <pc:sldMk cId="2307278001" sldId="272"/>
            <ac:spMk id="73" creationId="{10058680-D07C-4893-B2B7-91543F18AB32}"/>
          </ac:spMkLst>
        </pc:spChg>
        <pc:spChg chg="add">
          <ac:chgData name="Michał Pyclik" userId="6d1d9512d460d1ef" providerId="LiveId" clId="{F8A3673C-5DBA-4535-A294-4B24266F0B70}" dt="2021-02-20T09:47:19.032" v="138" actId="26606"/>
          <ac:spMkLst>
            <pc:docMk/>
            <pc:sldMk cId="2307278001" sldId="272"/>
            <ac:spMk id="75" creationId="{7B42427A-0A1F-4A55-8705-D9179F1E0CFB}"/>
          </ac:spMkLst>
        </pc:spChg>
        <pc:spChg chg="add">
          <ac:chgData name="Michał Pyclik" userId="6d1d9512d460d1ef" providerId="LiveId" clId="{F8A3673C-5DBA-4535-A294-4B24266F0B70}" dt="2021-02-20T09:47:19.032" v="138" actId="26606"/>
          <ac:spMkLst>
            <pc:docMk/>
            <pc:sldMk cId="2307278001" sldId="272"/>
            <ac:spMk id="77" creationId="{EE54A6FE-D8CB-48A3-900B-053D4EBD3B85}"/>
          </ac:spMkLst>
        </pc:spChg>
        <pc:spChg chg="del">
          <ac:chgData name="Michał Pyclik" userId="6d1d9512d460d1ef" providerId="LiveId" clId="{F8A3673C-5DBA-4535-A294-4B24266F0B70}" dt="2021-02-20T09:46:24.856" v="1"/>
          <ac:spMkLst>
            <pc:docMk/>
            <pc:sldMk cId="2307278001" sldId="272"/>
            <ac:spMk id="192" creationId="{1BB56EB9-078F-4952-AC1F-149C7A0AE4D5}"/>
          </ac:spMkLst>
        </pc:spChg>
        <pc:spChg chg="del">
          <ac:chgData name="Michał Pyclik" userId="6d1d9512d460d1ef" providerId="LiveId" clId="{F8A3673C-5DBA-4535-A294-4B24266F0B70}" dt="2021-02-20T09:46:24.856" v="1"/>
          <ac:spMkLst>
            <pc:docMk/>
            <pc:sldMk cId="2307278001" sldId="272"/>
            <ac:spMk id="193" creationId="{10058680-D07C-4893-B2B7-91543F18AB32}"/>
          </ac:spMkLst>
        </pc:spChg>
        <pc:spChg chg="del">
          <ac:chgData name="Michał Pyclik" userId="6d1d9512d460d1ef" providerId="LiveId" clId="{F8A3673C-5DBA-4535-A294-4B24266F0B70}" dt="2021-02-20T09:46:24.856" v="1"/>
          <ac:spMkLst>
            <pc:docMk/>
            <pc:sldMk cId="2307278001" sldId="272"/>
            <ac:spMk id="195" creationId="{EE54A6FE-D8CB-48A3-900B-053D4EBD3B85}"/>
          </ac:spMkLst>
        </pc:spChg>
        <pc:spChg chg="del">
          <ac:chgData name="Michał Pyclik" userId="6d1d9512d460d1ef" providerId="LiveId" clId="{F8A3673C-5DBA-4535-A294-4B24266F0B70}" dt="2021-02-20T09:46:24.856" v="1"/>
          <ac:spMkLst>
            <pc:docMk/>
            <pc:sldMk cId="2307278001" sldId="272"/>
            <ac:spMk id="3079" creationId="{7B42427A-0A1F-4A55-8705-D9179F1E0CFB}"/>
          </ac:spMkLst>
        </pc:spChg>
        <pc:picChg chg="add mod">
          <ac:chgData name="Michał Pyclik" userId="6d1d9512d460d1ef" providerId="LiveId" clId="{F8A3673C-5DBA-4535-A294-4B24266F0B70}" dt="2021-02-20T09:47:19.032" v="138" actId="26606"/>
          <ac:picMkLst>
            <pc:docMk/>
            <pc:sldMk cId="2307278001" sldId="272"/>
            <ac:picMk id="1026" creationId="{DB952018-6E23-4640-B375-E7F500BF708B}"/>
          </ac:picMkLst>
        </pc:picChg>
        <pc:picChg chg="del">
          <ac:chgData name="Michał Pyclik" userId="6d1d9512d460d1ef" providerId="LiveId" clId="{F8A3673C-5DBA-4535-A294-4B24266F0B70}" dt="2021-02-20T09:47:15.594" v="136" actId="478"/>
          <ac:picMkLst>
            <pc:docMk/>
            <pc:sldMk cId="2307278001" sldId="272"/>
            <ac:picMk id="3074" creationId="{09E86D1F-260B-41F1-A63B-F4AF707F5E85}"/>
          </ac:picMkLst>
        </pc:picChg>
      </pc:sldChg>
      <pc:sldChg chg="addSp delSp modSp add mod setBg delDesignElem">
        <pc:chgData name="Michał Pyclik" userId="6d1d9512d460d1ef" providerId="LiveId" clId="{F8A3673C-5DBA-4535-A294-4B24266F0B70}" dt="2021-02-20T09:51:46.944" v="276" actId="27636"/>
        <pc:sldMkLst>
          <pc:docMk/>
          <pc:sldMk cId="3796038916" sldId="273"/>
        </pc:sldMkLst>
        <pc:spChg chg="mod">
          <ac:chgData name="Michał Pyclik" userId="6d1d9512d460d1ef" providerId="LiveId" clId="{F8A3673C-5DBA-4535-A294-4B24266F0B70}" dt="2021-02-20T09:51:46.944" v="276" actId="27636"/>
          <ac:spMkLst>
            <pc:docMk/>
            <pc:sldMk cId="3796038916" sldId="273"/>
            <ac:spMk id="3" creationId="{1436EBC3-D4D5-4A89-9B48-F7A4500A65B7}"/>
          </ac:spMkLst>
        </pc:spChg>
        <pc:spChg chg="del">
          <ac:chgData name="Michał Pyclik" userId="6d1d9512d460d1ef" providerId="LiveId" clId="{F8A3673C-5DBA-4535-A294-4B24266F0B70}" dt="2021-02-20T09:47:24.842" v="140"/>
          <ac:spMkLst>
            <pc:docMk/>
            <pc:sldMk cId="3796038916" sldId="273"/>
            <ac:spMk id="71" creationId="{1BB56EB9-078F-4952-AC1F-149C7A0AE4D5}"/>
          </ac:spMkLst>
        </pc:spChg>
        <pc:spChg chg="del">
          <ac:chgData name="Michał Pyclik" userId="6d1d9512d460d1ef" providerId="LiveId" clId="{F8A3673C-5DBA-4535-A294-4B24266F0B70}" dt="2021-02-20T09:47:24.842" v="140"/>
          <ac:spMkLst>
            <pc:docMk/>
            <pc:sldMk cId="3796038916" sldId="273"/>
            <ac:spMk id="73" creationId="{10058680-D07C-4893-B2B7-91543F18AB32}"/>
          </ac:spMkLst>
        </pc:spChg>
        <pc:spChg chg="del">
          <ac:chgData name="Michał Pyclik" userId="6d1d9512d460d1ef" providerId="LiveId" clId="{F8A3673C-5DBA-4535-A294-4B24266F0B70}" dt="2021-02-20T09:47:24.842" v="140"/>
          <ac:spMkLst>
            <pc:docMk/>
            <pc:sldMk cId="3796038916" sldId="273"/>
            <ac:spMk id="75" creationId="{7B42427A-0A1F-4A55-8705-D9179F1E0CFB}"/>
          </ac:spMkLst>
        </pc:spChg>
        <pc:spChg chg="del">
          <ac:chgData name="Michał Pyclik" userId="6d1d9512d460d1ef" providerId="LiveId" clId="{F8A3673C-5DBA-4535-A294-4B24266F0B70}" dt="2021-02-20T09:47:24.842" v="140"/>
          <ac:spMkLst>
            <pc:docMk/>
            <pc:sldMk cId="3796038916" sldId="273"/>
            <ac:spMk id="77" creationId="{EE54A6FE-D8CB-48A3-900B-053D4EBD3B85}"/>
          </ac:spMkLst>
        </pc:spChg>
        <pc:picChg chg="add mod">
          <ac:chgData name="Michał Pyclik" userId="6d1d9512d460d1ef" providerId="LiveId" clId="{F8A3673C-5DBA-4535-A294-4B24266F0B70}" dt="2021-02-20T09:50:22.304" v="171"/>
          <ac:picMkLst>
            <pc:docMk/>
            <pc:sldMk cId="3796038916" sldId="273"/>
            <ac:picMk id="9" creationId="{7B41E9B5-F127-45ED-926D-7B1A52922E09}"/>
          </ac:picMkLst>
        </pc:picChg>
        <pc:picChg chg="del">
          <ac:chgData name="Michał Pyclik" userId="6d1d9512d460d1ef" providerId="LiveId" clId="{F8A3673C-5DBA-4535-A294-4B24266F0B70}" dt="2021-02-20T09:50:22.048" v="170" actId="478"/>
          <ac:picMkLst>
            <pc:docMk/>
            <pc:sldMk cId="3796038916" sldId="273"/>
            <ac:picMk id="1026" creationId="{DB952018-6E23-4640-B375-E7F500BF708B}"/>
          </ac:picMkLst>
        </pc:picChg>
      </pc:sldChg>
      <pc:sldChg chg="addSp delSp modSp add mod setBg">
        <pc:chgData name="Michał Pyclik" userId="6d1d9512d460d1ef" providerId="LiveId" clId="{F8A3673C-5DBA-4535-A294-4B24266F0B70}" dt="2021-02-20T09:51:53.796" v="281" actId="27636"/>
        <pc:sldMkLst>
          <pc:docMk/>
          <pc:sldMk cId="4198340864" sldId="274"/>
        </pc:sldMkLst>
        <pc:spChg chg="mod">
          <ac:chgData name="Michał Pyclik" userId="6d1d9512d460d1ef" providerId="LiveId" clId="{F8A3673C-5DBA-4535-A294-4B24266F0B70}" dt="2021-02-20T09:49:19.592" v="162" actId="26606"/>
          <ac:spMkLst>
            <pc:docMk/>
            <pc:sldMk cId="4198340864" sldId="274"/>
            <ac:spMk id="2" creationId="{CAF01737-518B-4FF8-9E90-5C43C3F3688A}"/>
          </ac:spMkLst>
        </pc:spChg>
        <pc:spChg chg="mod ord">
          <ac:chgData name="Michał Pyclik" userId="6d1d9512d460d1ef" providerId="LiveId" clId="{F8A3673C-5DBA-4535-A294-4B24266F0B70}" dt="2021-02-20T09:51:53.796" v="281" actId="27636"/>
          <ac:spMkLst>
            <pc:docMk/>
            <pc:sldMk cId="4198340864" sldId="274"/>
            <ac:spMk id="3" creationId="{1436EBC3-D4D5-4A89-9B48-F7A4500A65B7}"/>
          </ac:spMkLst>
        </pc:spChg>
        <pc:spChg chg="add del">
          <ac:chgData name="Michał Pyclik" userId="6d1d9512d460d1ef" providerId="LiveId" clId="{F8A3673C-5DBA-4535-A294-4B24266F0B70}" dt="2021-02-20T09:49:19.592" v="162" actId="26606"/>
          <ac:spMkLst>
            <pc:docMk/>
            <pc:sldMk cId="4198340864" sldId="274"/>
            <ac:spMk id="71" creationId="{504BED40-EAF7-4E55-AFF7-2CD840EBD3AA}"/>
          </ac:spMkLst>
        </pc:spChg>
        <pc:spChg chg="add del">
          <ac:chgData name="Michał Pyclik" userId="6d1d9512d460d1ef" providerId="LiveId" clId="{F8A3673C-5DBA-4535-A294-4B24266F0B70}" dt="2021-02-20T09:49:19.592" v="162" actId="26606"/>
          <ac:spMkLst>
            <pc:docMk/>
            <pc:sldMk cId="4198340864" sldId="274"/>
            <ac:spMk id="73" creationId="{F367CCF1-BB1E-41CF-8499-94A870C33EFA}"/>
          </ac:spMkLst>
        </pc:spChg>
        <pc:spChg chg="add del">
          <ac:chgData name="Michał Pyclik" userId="6d1d9512d460d1ef" providerId="LiveId" clId="{F8A3673C-5DBA-4535-A294-4B24266F0B70}" dt="2021-02-20T09:50:31.348" v="173" actId="26606"/>
          <ac:spMkLst>
            <pc:docMk/>
            <pc:sldMk cId="4198340864" sldId="274"/>
            <ac:spMk id="75" creationId="{7B42427A-0A1F-4A55-8705-D9179F1E0CFB}"/>
          </ac:spMkLst>
        </pc:spChg>
        <pc:spChg chg="add del">
          <ac:chgData name="Michał Pyclik" userId="6d1d9512d460d1ef" providerId="LiveId" clId="{F8A3673C-5DBA-4535-A294-4B24266F0B70}" dt="2021-02-20T09:50:31.348" v="173" actId="26606"/>
          <ac:spMkLst>
            <pc:docMk/>
            <pc:sldMk cId="4198340864" sldId="274"/>
            <ac:spMk id="77" creationId="{EE54A6FE-D8CB-48A3-900B-053D4EBD3B85}"/>
          </ac:spMkLst>
        </pc:spChg>
        <pc:spChg chg="add">
          <ac:chgData name="Michał Pyclik" userId="6d1d9512d460d1ef" providerId="LiveId" clId="{F8A3673C-5DBA-4535-A294-4B24266F0B70}" dt="2021-02-20T09:50:31.348" v="173" actId="26606"/>
          <ac:spMkLst>
            <pc:docMk/>
            <pc:sldMk cId="4198340864" sldId="274"/>
            <ac:spMk id="138" creationId="{1BB56EB9-078F-4952-AC1F-149C7A0AE4D5}"/>
          </ac:spMkLst>
        </pc:spChg>
        <pc:spChg chg="add">
          <ac:chgData name="Michał Pyclik" userId="6d1d9512d460d1ef" providerId="LiveId" clId="{F8A3673C-5DBA-4535-A294-4B24266F0B70}" dt="2021-02-20T09:50:31.348" v="173" actId="26606"/>
          <ac:spMkLst>
            <pc:docMk/>
            <pc:sldMk cId="4198340864" sldId="274"/>
            <ac:spMk id="140" creationId="{10058680-D07C-4893-B2B7-91543F18AB32}"/>
          </ac:spMkLst>
        </pc:spChg>
        <pc:spChg chg="add">
          <ac:chgData name="Michał Pyclik" userId="6d1d9512d460d1ef" providerId="LiveId" clId="{F8A3673C-5DBA-4535-A294-4B24266F0B70}" dt="2021-02-20T09:50:31.348" v="173" actId="26606"/>
          <ac:spMkLst>
            <pc:docMk/>
            <pc:sldMk cId="4198340864" sldId="274"/>
            <ac:spMk id="142" creationId="{7B42427A-0A1F-4A55-8705-D9179F1E0CFB}"/>
          </ac:spMkLst>
        </pc:spChg>
        <pc:spChg chg="add">
          <ac:chgData name="Michał Pyclik" userId="6d1d9512d460d1ef" providerId="LiveId" clId="{F8A3673C-5DBA-4535-A294-4B24266F0B70}" dt="2021-02-20T09:50:31.348" v="173" actId="26606"/>
          <ac:spMkLst>
            <pc:docMk/>
            <pc:sldMk cId="4198340864" sldId="274"/>
            <ac:spMk id="144" creationId="{EE54A6FE-D8CB-48A3-900B-053D4EBD3B85}"/>
          </ac:spMkLst>
        </pc:spChg>
        <pc:spChg chg="add del">
          <ac:chgData name="Michał Pyclik" userId="6d1d9512d460d1ef" providerId="LiveId" clId="{F8A3673C-5DBA-4535-A294-4B24266F0B70}" dt="2021-02-20T09:50:31.348" v="173" actId="26606"/>
          <ac:spMkLst>
            <pc:docMk/>
            <pc:sldMk cId="4198340864" sldId="274"/>
            <ac:spMk id="2052" creationId="{1BB56EB9-078F-4952-AC1F-149C7A0AE4D5}"/>
          </ac:spMkLst>
        </pc:spChg>
        <pc:spChg chg="add del">
          <ac:chgData name="Michał Pyclik" userId="6d1d9512d460d1ef" providerId="LiveId" clId="{F8A3673C-5DBA-4535-A294-4B24266F0B70}" dt="2021-02-20T09:50:31.348" v="173" actId="26606"/>
          <ac:spMkLst>
            <pc:docMk/>
            <pc:sldMk cId="4198340864" sldId="274"/>
            <ac:spMk id="2053" creationId="{10058680-D07C-4893-B2B7-91543F18AB32}"/>
          </ac:spMkLst>
        </pc:spChg>
        <pc:picChg chg="add mod">
          <ac:chgData name="Michał Pyclik" userId="6d1d9512d460d1ef" providerId="LiveId" clId="{F8A3673C-5DBA-4535-A294-4B24266F0B70}" dt="2021-02-20T09:50:31.348" v="173" actId="26606"/>
          <ac:picMkLst>
            <pc:docMk/>
            <pc:sldMk cId="4198340864" sldId="274"/>
            <ac:picMk id="4" creationId="{F4466DDF-93B8-4A2F-8413-8F8A59DDC539}"/>
          </ac:picMkLst>
        </pc:picChg>
        <pc:picChg chg="del">
          <ac:chgData name="Michał Pyclik" userId="6d1d9512d460d1ef" providerId="LiveId" clId="{F8A3673C-5DBA-4535-A294-4B24266F0B70}" dt="2021-02-20T09:49:16.240" v="159" actId="478"/>
          <ac:picMkLst>
            <pc:docMk/>
            <pc:sldMk cId="4198340864" sldId="274"/>
            <ac:picMk id="1026" creationId="{DB952018-6E23-4640-B375-E7F500BF708B}"/>
          </ac:picMkLst>
        </pc:picChg>
        <pc:picChg chg="add del mod">
          <ac:chgData name="Michał Pyclik" userId="6d1d9512d460d1ef" providerId="LiveId" clId="{F8A3673C-5DBA-4535-A294-4B24266F0B70}" dt="2021-02-20T09:50:19.220" v="169" actId="21"/>
          <ac:picMkLst>
            <pc:docMk/>
            <pc:sldMk cId="4198340864" sldId="274"/>
            <ac:picMk id="2050" creationId="{9EE15002-DCB0-402B-BE24-430FFD2D80C5}"/>
          </ac:picMkLst>
        </pc:picChg>
      </pc:sldChg>
    </pc:docChg>
  </pc:docChgLst>
  <pc:docChgLst>
    <pc:chgData name="Michał Pyclik" userId="6d1d9512d460d1ef" providerId="LiveId" clId="{F0E62B67-3424-4A0E-8225-F772BACBFACD}"/>
    <pc:docChg chg="undo redo custSel addSld delSld modSld sldOrd">
      <pc:chgData name="Michał Pyclik" userId="6d1d9512d460d1ef" providerId="LiveId" clId="{F0E62B67-3424-4A0E-8225-F772BACBFACD}" dt="2021-02-20T17:15:07.074" v="3405"/>
      <pc:docMkLst>
        <pc:docMk/>
      </pc:docMkLst>
      <pc:sldChg chg="addSp delSp modSp mod setClrOvrMap">
        <pc:chgData name="Michał Pyclik" userId="6d1d9512d460d1ef" providerId="LiveId" clId="{F0E62B67-3424-4A0E-8225-F772BACBFACD}" dt="2021-02-20T16:18:40.389" v="81" actId="26606"/>
        <pc:sldMkLst>
          <pc:docMk/>
          <pc:sldMk cId="2514764940" sldId="256"/>
        </pc:sldMkLst>
        <pc:spChg chg="mod">
          <ac:chgData name="Michał Pyclik" userId="6d1d9512d460d1ef" providerId="LiveId" clId="{F0E62B67-3424-4A0E-8225-F772BACBFACD}" dt="2021-02-20T16:18:40.389" v="81" actId="26606"/>
          <ac:spMkLst>
            <pc:docMk/>
            <pc:sldMk cId="2514764940" sldId="256"/>
            <ac:spMk id="2" creationId="{71424E59-C207-4CD6-8833-3AE780C449A5}"/>
          </ac:spMkLst>
        </pc:spChg>
        <pc:spChg chg="mod">
          <ac:chgData name="Michał Pyclik" userId="6d1d9512d460d1ef" providerId="LiveId" clId="{F0E62B67-3424-4A0E-8225-F772BACBFACD}" dt="2021-02-20T16:18:40.389" v="81" actId="26606"/>
          <ac:spMkLst>
            <pc:docMk/>
            <pc:sldMk cId="2514764940" sldId="256"/>
            <ac:spMk id="3" creationId="{8AEDDC77-F044-4F79-86A8-26223888E29B}"/>
          </ac:spMkLst>
        </pc:spChg>
        <pc:spChg chg="del">
          <ac:chgData name="Michał Pyclik" userId="6d1d9512d460d1ef" providerId="LiveId" clId="{F0E62B67-3424-4A0E-8225-F772BACBFACD}" dt="2021-02-20T16:18:40.389" v="81" actId="26606"/>
          <ac:spMkLst>
            <pc:docMk/>
            <pc:sldMk cId="2514764940" sldId="256"/>
            <ac:spMk id="9" creationId="{26B4480E-B7FF-4481-890E-043A69AE6FE2}"/>
          </ac:spMkLst>
        </pc:spChg>
        <pc:spChg chg="del">
          <ac:chgData name="Michał Pyclik" userId="6d1d9512d460d1ef" providerId="LiveId" clId="{F0E62B67-3424-4A0E-8225-F772BACBFACD}" dt="2021-02-20T16:18:40.389" v="81" actId="26606"/>
          <ac:spMkLst>
            <pc:docMk/>
            <pc:sldMk cId="2514764940" sldId="256"/>
            <ac:spMk id="11" creationId="{64C13BAB-7C00-4D21-A857-E3D41C0A2A66}"/>
          </ac:spMkLst>
        </pc:spChg>
        <pc:spChg chg="del">
          <ac:chgData name="Michał Pyclik" userId="6d1d9512d460d1ef" providerId="LiveId" clId="{F0E62B67-3424-4A0E-8225-F772BACBFACD}" dt="2021-02-20T16:18:40.389" v="81" actId="26606"/>
          <ac:spMkLst>
            <pc:docMk/>
            <pc:sldMk cId="2514764940" sldId="256"/>
            <ac:spMk id="13" creationId="{1F1FF39A-AC3C-4066-9D4C-519AA22812EA}"/>
          </ac:spMkLst>
        </pc:spChg>
        <pc:spChg chg="add">
          <ac:chgData name="Michał Pyclik" userId="6d1d9512d460d1ef" providerId="LiveId" clId="{F0E62B67-3424-4A0E-8225-F772BACBFACD}" dt="2021-02-20T16:18:40.389" v="81" actId="26606"/>
          <ac:spMkLst>
            <pc:docMk/>
            <pc:sldMk cId="2514764940" sldId="256"/>
            <ac:spMk id="19" creationId="{007891EC-4501-44ED-A8C8-B11B6DB767AB}"/>
          </ac:spMkLst>
        </pc:spChg>
        <pc:picChg chg="del">
          <ac:chgData name="Michał Pyclik" userId="6d1d9512d460d1ef" providerId="LiveId" clId="{F0E62B67-3424-4A0E-8225-F772BACBFACD}" dt="2021-02-20T16:18:27.272" v="80" actId="478"/>
          <ac:picMkLst>
            <pc:docMk/>
            <pc:sldMk cId="2514764940" sldId="256"/>
            <ac:picMk id="4" creationId="{E42DCF20-A656-48C0-8B92-1EA8268B1736}"/>
          </ac:picMkLst>
        </pc:picChg>
        <pc:picChg chg="add">
          <ac:chgData name="Michał Pyclik" userId="6d1d9512d460d1ef" providerId="LiveId" clId="{F0E62B67-3424-4A0E-8225-F772BACBFACD}" dt="2021-02-20T16:18:40.389" v="81" actId="26606"/>
          <ac:picMkLst>
            <pc:docMk/>
            <pc:sldMk cId="2514764940" sldId="256"/>
            <ac:picMk id="15" creationId="{F0C2BE22-7810-418E-ACDB-46EE1AEC4438}"/>
          </ac:picMkLst>
        </pc:picChg>
        <pc:cxnChg chg="add">
          <ac:chgData name="Michał Pyclik" userId="6d1d9512d460d1ef" providerId="LiveId" clId="{F0E62B67-3424-4A0E-8225-F772BACBFACD}" dt="2021-02-20T16:18:40.389" v="81" actId="26606"/>
          <ac:cxnSpMkLst>
            <pc:docMk/>
            <pc:sldMk cId="2514764940" sldId="256"/>
            <ac:cxnSpMk id="21" creationId="{34E5597F-CE67-4085-9548-E6A8036DA3BB}"/>
          </ac:cxnSpMkLst>
        </pc:cxnChg>
      </pc:sldChg>
      <pc:sldChg chg="modSp mod">
        <pc:chgData name="Michał Pyclik" userId="6d1d9512d460d1ef" providerId="LiveId" clId="{F0E62B67-3424-4A0E-8225-F772BACBFACD}" dt="2021-02-20T16:23:42.979" v="572" actId="20577"/>
        <pc:sldMkLst>
          <pc:docMk/>
          <pc:sldMk cId="1072895490" sldId="258"/>
        </pc:sldMkLst>
        <pc:spChg chg="mod">
          <ac:chgData name="Michał Pyclik" userId="6d1d9512d460d1ef" providerId="LiveId" clId="{F0E62B67-3424-4A0E-8225-F772BACBFACD}" dt="2021-02-20T16:23:42.979" v="572" actId="20577"/>
          <ac:spMkLst>
            <pc:docMk/>
            <pc:sldMk cId="1072895490" sldId="258"/>
            <ac:spMk id="3" creationId="{1436EBC3-D4D5-4A89-9B48-F7A4500A65B7}"/>
          </ac:spMkLst>
        </pc:spChg>
      </pc:sldChg>
      <pc:sldChg chg="modSp mod">
        <pc:chgData name="Michał Pyclik" userId="6d1d9512d460d1ef" providerId="LiveId" clId="{F0E62B67-3424-4A0E-8225-F772BACBFACD}" dt="2021-02-20T16:42:53.698" v="2282" actId="20577"/>
        <pc:sldMkLst>
          <pc:docMk/>
          <pc:sldMk cId="2215824991" sldId="259"/>
        </pc:sldMkLst>
        <pc:spChg chg="mod">
          <ac:chgData name="Michał Pyclik" userId="6d1d9512d460d1ef" providerId="LiveId" clId="{F0E62B67-3424-4A0E-8225-F772BACBFACD}" dt="2021-02-20T16:42:53.698" v="2282" actId="20577"/>
          <ac:spMkLst>
            <pc:docMk/>
            <pc:sldMk cId="2215824991" sldId="259"/>
            <ac:spMk id="3" creationId="{1436EBC3-D4D5-4A89-9B48-F7A4500A65B7}"/>
          </ac:spMkLst>
        </pc:spChg>
      </pc:sldChg>
      <pc:sldChg chg="addSp delSp modSp mod">
        <pc:chgData name="Michał Pyclik" userId="6d1d9512d460d1ef" providerId="LiveId" clId="{F0E62B67-3424-4A0E-8225-F772BACBFACD}" dt="2021-02-20T16:27:10.771" v="985" actId="20577"/>
        <pc:sldMkLst>
          <pc:docMk/>
          <pc:sldMk cId="4293560084" sldId="260"/>
        </pc:sldMkLst>
        <pc:spChg chg="mod">
          <ac:chgData name="Michał Pyclik" userId="6d1d9512d460d1ef" providerId="LiveId" clId="{F0E62B67-3424-4A0E-8225-F772BACBFACD}" dt="2021-02-20T16:25:02.181" v="584" actId="1076"/>
          <ac:spMkLst>
            <pc:docMk/>
            <pc:sldMk cId="4293560084" sldId="260"/>
            <ac:spMk id="2" creationId="{CAF01737-518B-4FF8-9E90-5C43C3F3688A}"/>
          </ac:spMkLst>
        </pc:spChg>
        <pc:spChg chg="mod">
          <ac:chgData name="Michał Pyclik" userId="6d1d9512d460d1ef" providerId="LiveId" clId="{F0E62B67-3424-4A0E-8225-F772BACBFACD}" dt="2021-02-20T16:27:10.771" v="985" actId="20577"/>
          <ac:spMkLst>
            <pc:docMk/>
            <pc:sldMk cId="4293560084" sldId="260"/>
            <ac:spMk id="3" creationId="{1436EBC3-D4D5-4A89-9B48-F7A4500A65B7}"/>
          </ac:spMkLst>
        </pc:spChg>
        <pc:spChg chg="del">
          <ac:chgData name="Michał Pyclik" userId="6d1d9512d460d1ef" providerId="LiveId" clId="{F0E62B67-3424-4A0E-8225-F772BACBFACD}" dt="2021-02-20T16:24:51.188" v="579" actId="26606"/>
          <ac:spMkLst>
            <pc:docMk/>
            <pc:sldMk cId="4293560084" sldId="260"/>
            <ac:spMk id="71" creationId="{504BED40-EAF7-4E55-AFF7-2CD840EBD3AA}"/>
          </ac:spMkLst>
        </pc:spChg>
        <pc:spChg chg="del">
          <ac:chgData name="Michał Pyclik" userId="6d1d9512d460d1ef" providerId="LiveId" clId="{F0E62B67-3424-4A0E-8225-F772BACBFACD}" dt="2021-02-20T16:24:51.188" v="579" actId="26606"/>
          <ac:spMkLst>
            <pc:docMk/>
            <pc:sldMk cId="4293560084" sldId="260"/>
            <ac:spMk id="73" creationId="{F367CCF1-BB1E-41CF-8499-94A870C33EFA}"/>
          </ac:spMkLst>
        </pc:spChg>
        <pc:spChg chg="add">
          <ac:chgData name="Michał Pyclik" userId="6d1d9512d460d1ef" providerId="LiveId" clId="{F0E62B67-3424-4A0E-8225-F772BACBFACD}" dt="2021-02-20T16:24:51.188" v="579" actId="26606"/>
          <ac:spMkLst>
            <pc:docMk/>
            <pc:sldMk cId="4293560084" sldId="260"/>
            <ac:spMk id="78" creationId="{3CED7894-4F62-4A6C-8DB5-DB5BE08E9C03}"/>
          </ac:spMkLst>
        </pc:spChg>
        <pc:spChg chg="add">
          <ac:chgData name="Michał Pyclik" userId="6d1d9512d460d1ef" providerId="LiveId" clId="{F0E62B67-3424-4A0E-8225-F772BACBFACD}" dt="2021-02-20T16:24:51.188" v="579" actId="26606"/>
          <ac:spMkLst>
            <pc:docMk/>
            <pc:sldMk cId="4293560084" sldId="260"/>
            <ac:spMk id="80" creationId="{E536F3B4-50F6-4C52-8F76-4EB1214719DC}"/>
          </ac:spMkLst>
        </pc:spChg>
        <pc:picChg chg="add mod">
          <ac:chgData name="Michał Pyclik" userId="6d1d9512d460d1ef" providerId="LiveId" clId="{F0E62B67-3424-4A0E-8225-F772BACBFACD}" dt="2021-02-20T16:24:54.880" v="581" actId="14100"/>
          <ac:picMkLst>
            <pc:docMk/>
            <pc:sldMk cId="4293560084" sldId="260"/>
            <ac:picMk id="5" creationId="{5264E1FF-AF4D-4783-AB5C-086C1E6435DF}"/>
          </ac:picMkLst>
        </pc:picChg>
        <pc:picChg chg="del">
          <ac:chgData name="Michał Pyclik" userId="6d1d9512d460d1ef" providerId="LiveId" clId="{F0E62B67-3424-4A0E-8225-F772BACBFACD}" dt="2021-02-20T16:24:04.825" v="576" actId="478"/>
          <ac:picMkLst>
            <pc:docMk/>
            <pc:sldMk cId="4293560084" sldId="260"/>
            <ac:picMk id="1026" creationId="{09AC5C19-E239-42D1-A630-81F3147C18F3}"/>
          </ac:picMkLst>
        </pc:picChg>
      </pc:sldChg>
      <pc:sldChg chg="modSp">
        <pc:chgData name="Michał Pyclik" userId="6d1d9512d460d1ef" providerId="LiveId" clId="{F0E62B67-3424-4A0E-8225-F772BACBFACD}" dt="2021-02-20T16:39:15.148" v="1828" actId="5793"/>
        <pc:sldMkLst>
          <pc:docMk/>
          <pc:sldMk cId="501137874" sldId="261"/>
        </pc:sldMkLst>
        <pc:graphicFrameChg chg="mod">
          <ac:chgData name="Michał Pyclik" userId="6d1d9512d460d1ef" providerId="LiveId" clId="{F0E62B67-3424-4A0E-8225-F772BACBFACD}" dt="2021-02-20T16:39:15.148" v="1828" actId="5793"/>
          <ac:graphicFrameMkLst>
            <pc:docMk/>
            <pc:sldMk cId="501137874" sldId="261"/>
            <ac:graphicFrameMk id="6" creationId="{F09277A2-25A7-43A4-80C6-D79664AEEEE5}"/>
          </ac:graphicFrameMkLst>
        </pc:graphicFrameChg>
      </pc:sldChg>
      <pc:sldChg chg="addSp delSp modSp mod">
        <pc:chgData name="Michał Pyclik" userId="6d1d9512d460d1ef" providerId="LiveId" clId="{F0E62B67-3424-4A0E-8225-F772BACBFACD}" dt="2021-02-20T17:00:01.726" v="2889" actId="22"/>
        <pc:sldMkLst>
          <pc:docMk/>
          <pc:sldMk cId="3819317856" sldId="262"/>
        </pc:sldMkLst>
        <pc:spChg chg="mod">
          <ac:chgData name="Michał Pyclik" userId="6d1d9512d460d1ef" providerId="LiveId" clId="{F0E62B67-3424-4A0E-8225-F772BACBFACD}" dt="2021-02-20T16:57:07.359" v="2872" actId="1076"/>
          <ac:spMkLst>
            <pc:docMk/>
            <pc:sldMk cId="3819317856" sldId="262"/>
            <ac:spMk id="2" creationId="{CAF01737-518B-4FF8-9E90-5C43C3F3688A}"/>
          </ac:spMkLst>
        </pc:spChg>
        <pc:spChg chg="mod">
          <ac:chgData name="Michał Pyclik" userId="6d1d9512d460d1ef" providerId="LiveId" clId="{F0E62B67-3424-4A0E-8225-F772BACBFACD}" dt="2021-02-20T16:57:16.799" v="2876" actId="14100"/>
          <ac:spMkLst>
            <pc:docMk/>
            <pc:sldMk cId="3819317856" sldId="262"/>
            <ac:spMk id="3" creationId="{1436EBC3-D4D5-4A89-9B48-F7A4500A65B7}"/>
          </ac:spMkLst>
        </pc:spChg>
        <pc:spChg chg="del">
          <ac:chgData name="Michał Pyclik" userId="6d1d9512d460d1ef" providerId="LiveId" clId="{F0E62B67-3424-4A0E-8225-F772BACBFACD}" dt="2021-02-20T16:51:05.945" v="2780" actId="26606"/>
          <ac:spMkLst>
            <pc:docMk/>
            <pc:sldMk cId="3819317856" sldId="262"/>
            <ac:spMk id="71" creationId="{1BB56EB9-078F-4952-AC1F-149C7A0AE4D5}"/>
          </ac:spMkLst>
        </pc:spChg>
        <pc:spChg chg="del">
          <ac:chgData name="Michał Pyclik" userId="6d1d9512d460d1ef" providerId="LiveId" clId="{F0E62B67-3424-4A0E-8225-F772BACBFACD}" dt="2021-02-20T16:51:05.945" v="2780" actId="26606"/>
          <ac:spMkLst>
            <pc:docMk/>
            <pc:sldMk cId="3819317856" sldId="262"/>
            <ac:spMk id="73" creationId="{10058680-D07C-4893-B2B7-91543F18AB32}"/>
          </ac:spMkLst>
        </pc:spChg>
        <pc:spChg chg="del">
          <ac:chgData name="Michał Pyclik" userId="6d1d9512d460d1ef" providerId="LiveId" clId="{F0E62B67-3424-4A0E-8225-F772BACBFACD}" dt="2021-02-20T16:51:05.945" v="2780" actId="26606"/>
          <ac:spMkLst>
            <pc:docMk/>
            <pc:sldMk cId="3819317856" sldId="262"/>
            <ac:spMk id="75" creationId="{7B42427A-0A1F-4A55-8705-D9179F1E0CFB}"/>
          </ac:spMkLst>
        </pc:spChg>
        <pc:spChg chg="del">
          <ac:chgData name="Michał Pyclik" userId="6d1d9512d460d1ef" providerId="LiveId" clId="{F0E62B67-3424-4A0E-8225-F772BACBFACD}" dt="2021-02-20T16:51:05.945" v="2780" actId="26606"/>
          <ac:spMkLst>
            <pc:docMk/>
            <pc:sldMk cId="3819317856" sldId="262"/>
            <ac:spMk id="77" creationId="{EE54A6FE-D8CB-48A3-900B-053D4EBD3B85}"/>
          </ac:spMkLst>
        </pc:spChg>
        <pc:spChg chg="add del">
          <ac:chgData name="Michał Pyclik" userId="6d1d9512d460d1ef" providerId="LiveId" clId="{F0E62B67-3424-4A0E-8225-F772BACBFACD}" dt="2021-02-20T16:56:55.169" v="2869" actId="26606"/>
          <ac:spMkLst>
            <pc:docMk/>
            <pc:sldMk cId="3819317856" sldId="262"/>
            <ac:spMk id="82" creationId="{18FFF8BA-E008-4068-851C-2CED296AC5C1}"/>
          </ac:spMkLst>
        </pc:spChg>
        <pc:spChg chg="add del">
          <ac:chgData name="Michał Pyclik" userId="6d1d9512d460d1ef" providerId="LiveId" clId="{F0E62B67-3424-4A0E-8225-F772BACBFACD}" dt="2021-02-20T16:56:55.169" v="2869" actId="26606"/>
          <ac:spMkLst>
            <pc:docMk/>
            <pc:sldMk cId="3819317856" sldId="262"/>
            <ac:spMk id="84" creationId="{832B0DA7-13B0-4805-B9BD-9BFACCB233CC}"/>
          </ac:spMkLst>
        </pc:spChg>
        <pc:spChg chg="add del">
          <ac:chgData name="Michał Pyclik" userId="6d1d9512d460d1ef" providerId="LiveId" clId="{F0E62B67-3424-4A0E-8225-F772BACBFACD}" dt="2021-02-20T16:56:55.169" v="2869" actId="26606"/>
          <ac:spMkLst>
            <pc:docMk/>
            <pc:sldMk cId="3819317856" sldId="262"/>
            <ac:spMk id="86" creationId="{D5D17921-1EF4-488E-A9AA-AC6B7F3CE91D}"/>
          </ac:spMkLst>
        </pc:spChg>
        <pc:picChg chg="add del">
          <ac:chgData name="Michał Pyclik" userId="6d1d9512d460d1ef" providerId="LiveId" clId="{F0E62B67-3424-4A0E-8225-F772BACBFACD}" dt="2021-02-20T16:56:32.846" v="2864" actId="21"/>
          <ac:picMkLst>
            <pc:docMk/>
            <pc:sldMk cId="3819317856" sldId="262"/>
            <ac:picMk id="4" creationId="{338899CE-A6B4-4F90-B8CE-8FAD20EFB12F}"/>
          </ac:picMkLst>
        </pc:picChg>
        <pc:picChg chg="add del">
          <ac:chgData name="Michał Pyclik" userId="6d1d9512d460d1ef" providerId="LiveId" clId="{F0E62B67-3424-4A0E-8225-F772BACBFACD}" dt="2021-02-20T17:00:01.726" v="2889" actId="22"/>
          <ac:picMkLst>
            <pc:docMk/>
            <pc:sldMk cId="3819317856" sldId="262"/>
            <ac:picMk id="6" creationId="{A0B2BE8F-6152-419F-8484-AC1962AC6E61}"/>
          </ac:picMkLst>
        </pc:picChg>
        <pc:picChg chg="add mod ord">
          <ac:chgData name="Michał Pyclik" userId="6d1d9512d460d1ef" providerId="LiveId" clId="{F0E62B67-3424-4A0E-8225-F772BACBFACD}" dt="2021-02-20T16:56:55.169" v="2869" actId="26606"/>
          <ac:picMkLst>
            <pc:docMk/>
            <pc:sldMk cId="3819317856" sldId="262"/>
            <ac:picMk id="13" creationId="{910B823F-B7E0-494A-AC47-C30468A80B37}"/>
          </ac:picMkLst>
        </pc:picChg>
        <pc:picChg chg="del">
          <ac:chgData name="Michał Pyclik" userId="6d1d9512d460d1ef" providerId="LiveId" clId="{F0E62B67-3424-4A0E-8225-F772BACBFACD}" dt="2021-02-20T16:51:00.163" v="2779" actId="478"/>
          <ac:picMkLst>
            <pc:docMk/>
            <pc:sldMk cId="3819317856" sldId="262"/>
            <ac:picMk id="2050" creationId="{6351E997-8026-42AC-B0EA-E18BD2277F98}"/>
          </ac:picMkLst>
        </pc:picChg>
        <pc:picChg chg="add mod ord">
          <ac:chgData name="Michał Pyclik" userId="6d1d9512d460d1ef" providerId="LiveId" clId="{F0E62B67-3424-4A0E-8225-F772BACBFACD}" dt="2021-02-20T16:56:55.169" v="2869" actId="26606"/>
          <ac:picMkLst>
            <pc:docMk/>
            <pc:sldMk cId="3819317856" sldId="262"/>
            <ac:picMk id="2052" creationId="{AB46E432-C85E-485A-AF92-8028E3FB416F}"/>
          </ac:picMkLst>
        </pc:picChg>
        <pc:picChg chg="add mod">
          <ac:chgData name="Michał Pyclik" userId="6d1d9512d460d1ef" providerId="LiveId" clId="{F0E62B67-3424-4A0E-8225-F772BACBFACD}" dt="2021-02-20T16:56:55.169" v="2869" actId="26606"/>
          <ac:picMkLst>
            <pc:docMk/>
            <pc:sldMk cId="3819317856" sldId="262"/>
            <ac:picMk id="2054" creationId="{CCCC720B-0557-4584-B79B-C862D1937EDF}"/>
          </ac:picMkLst>
        </pc:picChg>
        <pc:picChg chg="add mod">
          <ac:chgData name="Michał Pyclik" userId="6d1d9512d460d1ef" providerId="LiveId" clId="{F0E62B67-3424-4A0E-8225-F772BACBFACD}" dt="2021-02-20T16:56:55.169" v="2869" actId="26606"/>
          <ac:picMkLst>
            <pc:docMk/>
            <pc:sldMk cId="3819317856" sldId="262"/>
            <ac:picMk id="2056" creationId="{268F8ECE-8FF4-4412-A906-BA116BD29151}"/>
          </ac:picMkLst>
        </pc:picChg>
      </pc:sldChg>
      <pc:sldChg chg="del">
        <pc:chgData name="Michał Pyclik" userId="6d1d9512d460d1ef" providerId="LiveId" clId="{F0E62B67-3424-4A0E-8225-F772BACBFACD}" dt="2021-02-20T16:43:01.327" v="2283" actId="47"/>
        <pc:sldMkLst>
          <pc:docMk/>
          <pc:sldMk cId="1047792802" sldId="263"/>
        </pc:sldMkLst>
      </pc:sldChg>
      <pc:sldChg chg="del">
        <pc:chgData name="Michał Pyclik" userId="6d1d9512d460d1ef" providerId="LiveId" clId="{F0E62B67-3424-4A0E-8225-F772BACBFACD}" dt="2021-02-20T16:43:01.327" v="2283" actId="47"/>
        <pc:sldMkLst>
          <pc:docMk/>
          <pc:sldMk cId="131707787" sldId="264"/>
        </pc:sldMkLst>
      </pc:sldChg>
      <pc:sldChg chg="del">
        <pc:chgData name="Michał Pyclik" userId="6d1d9512d460d1ef" providerId="LiveId" clId="{F0E62B67-3424-4A0E-8225-F772BACBFACD}" dt="2021-02-20T16:43:01.327" v="2283" actId="47"/>
        <pc:sldMkLst>
          <pc:docMk/>
          <pc:sldMk cId="3303905113" sldId="265"/>
        </pc:sldMkLst>
      </pc:sldChg>
      <pc:sldChg chg="addSp delSp modSp mod">
        <pc:chgData name="Michał Pyclik" userId="6d1d9512d460d1ef" providerId="LiveId" clId="{F0E62B67-3424-4A0E-8225-F772BACBFACD}" dt="2021-02-20T17:09:48.782" v="3158" actId="478"/>
        <pc:sldMkLst>
          <pc:docMk/>
          <pc:sldMk cId="4112880361" sldId="266"/>
        </pc:sldMkLst>
        <pc:spChg chg="add del mod">
          <ac:chgData name="Michał Pyclik" userId="6d1d9512d460d1ef" providerId="LiveId" clId="{F0E62B67-3424-4A0E-8225-F772BACBFACD}" dt="2021-02-20T17:09:45.655" v="3157" actId="21"/>
          <ac:spMkLst>
            <pc:docMk/>
            <pc:sldMk cId="4112880361" sldId="266"/>
            <ac:spMk id="3" creationId="{1436EBC3-D4D5-4A89-9B48-F7A4500A65B7}"/>
          </ac:spMkLst>
        </pc:spChg>
        <pc:spChg chg="add del mod">
          <ac:chgData name="Michał Pyclik" userId="6d1d9512d460d1ef" providerId="LiveId" clId="{F0E62B67-3424-4A0E-8225-F772BACBFACD}" dt="2021-02-20T17:09:45.655" v="3157" actId="21"/>
          <ac:spMkLst>
            <pc:docMk/>
            <pc:sldMk cId="4112880361" sldId="266"/>
            <ac:spMk id="4" creationId="{4FF9A650-C1F3-4EB5-898E-DE614F79EFBF}"/>
          </ac:spMkLst>
        </pc:spChg>
        <pc:picChg chg="add del">
          <ac:chgData name="Michał Pyclik" userId="6d1d9512d460d1ef" providerId="LiveId" clId="{F0E62B67-3424-4A0E-8225-F772BACBFACD}" dt="2021-02-20T17:09:48.782" v="3158" actId="478"/>
          <ac:picMkLst>
            <pc:docMk/>
            <pc:sldMk cId="4112880361" sldId="266"/>
            <ac:picMk id="5122" creationId="{B98666D4-3226-4989-852D-CD63A656CAFB}"/>
          </ac:picMkLst>
        </pc:picChg>
      </pc:sldChg>
      <pc:sldChg chg="modSp mod">
        <pc:chgData name="Michał Pyclik" userId="6d1d9512d460d1ef" providerId="LiveId" clId="{F0E62B67-3424-4A0E-8225-F772BACBFACD}" dt="2021-02-20T16:50:55.178" v="2778" actId="12385"/>
        <pc:sldMkLst>
          <pc:docMk/>
          <pc:sldMk cId="317403593" sldId="267"/>
        </pc:sldMkLst>
        <pc:graphicFrameChg chg="modGraphic">
          <ac:chgData name="Michał Pyclik" userId="6d1d9512d460d1ef" providerId="LiveId" clId="{F0E62B67-3424-4A0E-8225-F772BACBFACD}" dt="2021-02-20T16:50:55.178" v="2778" actId="12385"/>
          <ac:graphicFrameMkLst>
            <pc:docMk/>
            <pc:sldMk cId="317403593" sldId="267"/>
            <ac:graphicFrameMk id="4" creationId="{2DAC36D0-22D1-4339-A80C-E12B8AC26343}"/>
          </ac:graphicFrameMkLst>
        </pc:graphicFrameChg>
      </pc:sldChg>
      <pc:sldChg chg="addSp modSp mod">
        <pc:chgData name="Michał Pyclik" userId="6d1d9512d460d1ef" providerId="LiveId" clId="{F0E62B67-3424-4A0E-8225-F772BACBFACD}" dt="2021-02-20T16:49:24.488" v="2561" actId="1076"/>
        <pc:sldMkLst>
          <pc:docMk/>
          <pc:sldMk cId="7603465" sldId="268"/>
        </pc:sldMkLst>
        <pc:graphicFrameChg chg="mod">
          <ac:chgData name="Michał Pyclik" userId="6d1d9512d460d1ef" providerId="LiveId" clId="{F0E62B67-3424-4A0E-8225-F772BACBFACD}" dt="2021-02-20T16:49:15.567" v="2558" actId="1076"/>
          <ac:graphicFrameMkLst>
            <pc:docMk/>
            <pc:sldMk cId="7603465" sldId="268"/>
            <ac:graphicFrameMk id="5" creationId="{74A04B68-57E9-4FCE-B704-596A0C78503A}"/>
          </ac:graphicFrameMkLst>
        </pc:graphicFrameChg>
        <pc:picChg chg="add mod">
          <ac:chgData name="Michał Pyclik" userId="6d1d9512d460d1ef" providerId="LiveId" clId="{F0E62B67-3424-4A0E-8225-F772BACBFACD}" dt="2021-02-20T16:49:24.488" v="2561" actId="1076"/>
          <ac:picMkLst>
            <pc:docMk/>
            <pc:sldMk cId="7603465" sldId="268"/>
            <ac:picMk id="1026" creationId="{F62257E3-B0C0-4F15-89A9-E56F77A55798}"/>
          </ac:picMkLst>
        </pc:picChg>
      </pc:sldChg>
      <pc:sldChg chg="modSp mod">
        <pc:chgData name="Michał Pyclik" userId="6d1d9512d460d1ef" providerId="LiveId" clId="{F0E62B67-3424-4A0E-8225-F772BACBFACD}" dt="2021-02-20T16:50:37.686" v="2776" actId="20577"/>
        <pc:sldMkLst>
          <pc:docMk/>
          <pc:sldMk cId="163805568" sldId="269"/>
        </pc:sldMkLst>
        <pc:spChg chg="mod">
          <ac:chgData name="Michał Pyclik" userId="6d1d9512d460d1ef" providerId="LiveId" clId="{F0E62B67-3424-4A0E-8225-F772BACBFACD}" dt="2021-02-20T16:50:37.686" v="2776" actId="20577"/>
          <ac:spMkLst>
            <pc:docMk/>
            <pc:sldMk cId="163805568" sldId="269"/>
            <ac:spMk id="3" creationId="{1436EBC3-D4D5-4A89-9B48-F7A4500A65B7}"/>
          </ac:spMkLst>
        </pc:spChg>
      </pc:sldChg>
      <pc:sldChg chg="modSp">
        <pc:chgData name="Michał Pyclik" userId="6d1d9512d460d1ef" providerId="LiveId" clId="{F0E62B67-3424-4A0E-8225-F772BACBFACD}" dt="2021-02-20T16:42:39.306" v="2280" actId="20577"/>
        <pc:sldMkLst>
          <pc:docMk/>
          <pc:sldMk cId="1657431875" sldId="270"/>
        </pc:sldMkLst>
        <pc:graphicFrameChg chg="mod">
          <ac:chgData name="Michał Pyclik" userId="6d1d9512d460d1ef" providerId="LiveId" clId="{F0E62B67-3424-4A0E-8225-F772BACBFACD}" dt="2021-02-20T16:42:39.306" v="2280" actId="20577"/>
          <ac:graphicFrameMkLst>
            <pc:docMk/>
            <pc:sldMk cId="1657431875" sldId="270"/>
            <ac:graphicFrameMk id="6" creationId="{F09277A2-25A7-43A4-80C6-D79664AEEEE5}"/>
          </ac:graphicFrameMkLst>
        </pc:graphicFrameChg>
      </pc:sldChg>
      <pc:sldChg chg="del">
        <pc:chgData name="Michał Pyclik" userId="6d1d9512d460d1ef" providerId="LiveId" clId="{F0E62B67-3424-4A0E-8225-F772BACBFACD}" dt="2021-02-20T16:23:59.047" v="575" actId="47"/>
        <pc:sldMkLst>
          <pc:docMk/>
          <pc:sldMk cId="716369762" sldId="271"/>
        </pc:sldMkLst>
      </pc:sldChg>
      <pc:sldChg chg="del">
        <pc:chgData name="Michał Pyclik" userId="6d1d9512d460d1ef" providerId="LiveId" clId="{F0E62B67-3424-4A0E-8225-F772BACBFACD}" dt="2021-02-20T16:43:01.327" v="2283" actId="47"/>
        <pc:sldMkLst>
          <pc:docMk/>
          <pc:sldMk cId="2307278001" sldId="272"/>
        </pc:sldMkLst>
      </pc:sldChg>
      <pc:sldChg chg="del">
        <pc:chgData name="Michał Pyclik" userId="6d1d9512d460d1ef" providerId="LiveId" clId="{F0E62B67-3424-4A0E-8225-F772BACBFACD}" dt="2021-02-20T16:43:01.327" v="2283" actId="47"/>
        <pc:sldMkLst>
          <pc:docMk/>
          <pc:sldMk cId="3796038916" sldId="273"/>
        </pc:sldMkLst>
      </pc:sldChg>
      <pc:sldChg chg="del">
        <pc:chgData name="Michał Pyclik" userId="6d1d9512d460d1ef" providerId="LiveId" clId="{F0E62B67-3424-4A0E-8225-F772BACBFACD}" dt="2021-02-20T16:43:01.327" v="2283" actId="47"/>
        <pc:sldMkLst>
          <pc:docMk/>
          <pc:sldMk cId="4198340864" sldId="274"/>
        </pc:sldMkLst>
      </pc:sldChg>
      <pc:sldChg chg="addSp delSp modSp add mod setBg delDesignElem">
        <pc:chgData name="Michał Pyclik" userId="6d1d9512d460d1ef" providerId="LiveId" clId="{F0E62B67-3424-4A0E-8225-F772BACBFACD}" dt="2021-02-20T16:31:33.714" v="1524" actId="20577"/>
        <pc:sldMkLst>
          <pc:docMk/>
          <pc:sldMk cId="1176723355" sldId="275"/>
        </pc:sldMkLst>
        <pc:spChg chg="mod">
          <ac:chgData name="Michał Pyclik" userId="6d1d9512d460d1ef" providerId="LiveId" clId="{F0E62B67-3424-4A0E-8225-F772BACBFACD}" dt="2021-02-20T16:27:43.126" v="991" actId="26606"/>
          <ac:spMkLst>
            <pc:docMk/>
            <pc:sldMk cId="1176723355" sldId="275"/>
            <ac:spMk id="2" creationId="{CAF01737-518B-4FF8-9E90-5C43C3F3688A}"/>
          </ac:spMkLst>
        </pc:spChg>
        <pc:spChg chg="mod">
          <ac:chgData name="Michał Pyclik" userId="6d1d9512d460d1ef" providerId="LiveId" clId="{F0E62B67-3424-4A0E-8225-F772BACBFACD}" dt="2021-02-20T16:31:33.714" v="1524" actId="20577"/>
          <ac:spMkLst>
            <pc:docMk/>
            <pc:sldMk cId="1176723355" sldId="275"/>
            <ac:spMk id="3" creationId="{1436EBC3-D4D5-4A89-9B48-F7A4500A65B7}"/>
          </ac:spMkLst>
        </pc:spChg>
        <pc:spChg chg="del">
          <ac:chgData name="Michał Pyclik" userId="6d1d9512d460d1ef" providerId="LiveId" clId="{F0E62B67-3424-4A0E-8225-F772BACBFACD}" dt="2021-02-20T16:27:18.759" v="987"/>
          <ac:spMkLst>
            <pc:docMk/>
            <pc:sldMk cId="1176723355" sldId="275"/>
            <ac:spMk id="78" creationId="{3CED7894-4F62-4A6C-8DB5-DB5BE08E9C03}"/>
          </ac:spMkLst>
        </pc:spChg>
        <pc:spChg chg="del">
          <ac:chgData name="Michał Pyclik" userId="6d1d9512d460d1ef" providerId="LiveId" clId="{F0E62B67-3424-4A0E-8225-F772BACBFACD}" dt="2021-02-20T16:27:18.759" v="987"/>
          <ac:spMkLst>
            <pc:docMk/>
            <pc:sldMk cId="1176723355" sldId="275"/>
            <ac:spMk id="80" creationId="{E536F3B4-50F6-4C52-8F76-4EB1214719DC}"/>
          </ac:spMkLst>
        </pc:spChg>
        <pc:picChg chg="del">
          <ac:chgData name="Michał Pyclik" userId="6d1d9512d460d1ef" providerId="LiveId" clId="{F0E62B67-3424-4A0E-8225-F772BACBFACD}" dt="2021-02-20T16:27:37.921" v="988" actId="478"/>
          <ac:picMkLst>
            <pc:docMk/>
            <pc:sldMk cId="1176723355" sldId="275"/>
            <ac:picMk id="5" creationId="{5264E1FF-AF4D-4783-AB5C-086C1E6435DF}"/>
          </ac:picMkLst>
        </pc:picChg>
        <pc:picChg chg="add mod">
          <ac:chgData name="Michał Pyclik" userId="6d1d9512d460d1ef" providerId="LiveId" clId="{F0E62B67-3424-4A0E-8225-F772BACBFACD}" dt="2021-02-20T16:27:43.126" v="991" actId="26606"/>
          <ac:picMkLst>
            <pc:docMk/>
            <pc:sldMk cId="1176723355" sldId="275"/>
            <ac:picMk id="6" creationId="{87D29B00-E5AD-486C-BAEC-78C24981E219}"/>
          </ac:picMkLst>
        </pc:picChg>
      </pc:sldChg>
      <pc:sldChg chg="addSp delSp modSp add mod setBg">
        <pc:chgData name="Michał Pyclik" userId="6d1d9512d460d1ef" providerId="LiveId" clId="{F0E62B67-3424-4A0E-8225-F772BACBFACD}" dt="2021-02-20T16:33:24.007" v="1579" actId="14100"/>
        <pc:sldMkLst>
          <pc:docMk/>
          <pc:sldMk cId="1988278547" sldId="276"/>
        </pc:sldMkLst>
        <pc:spChg chg="mod">
          <ac:chgData name="Michał Pyclik" userId="6d1d9512d460d1ef" providerId="LiveId" clId="{F0E62B67-3424-4A0E-8225-F772BACBFACD}" dt="2021-02-20T16:33:16.454" v="1577" actId="26606"/>
          <ac:spMkLst>
            <pc:docMk/>
            <pc:sldMk cId="1988278547" sldId="276"/>
            <ac:spMk id="2" creationId="{CAF01737-518B-4FF8-9E90-5C43C3F3688A}"/>
          </ac:spMkLst>
        </pc:spChg>
        <pc:spChg chg="mod">
          <ac:chgData name="Michał Pyclik" userId="6d1d9512d460d1ef" providerId="LiveId" clId="{F0E62B67-3424-4A0E-8225-F772BACBFACD}" dt="2021-02-20T16:33:24.007" v="1579" actId="14100"/>
          <ac:spMkLst>
            <pc:docMk/>
            <pc:sldMk cId="1988278547" sldId="276"/>
            <ac:spMk id="3" creationId="{1436EBC3-D4D5-4A89-9B48-F7A4500A65B7}"/>
          </ac:spMkLst>
        </pc:spChg>
        <pc:spChg chg="add">
          <ac:chgData name="Michał Pyclik" userId="6d1d9512d460d1ef" providerId="LiveId" clId="{F0E62B67-3424-4A0E-8225-F772BACBFACD}" dt="2021-02-20T16:33:16.454" v="1577" actId="26606"/>
          <ac:spMkLst>
            <pc:docMk/>
            <pc:sldMk cId="1988278547" sldId="276"/>
            <ac:spMk id="10" creationId="{3CED7894-4F62-4A6C-8DB5-DB5BE08E9C03}"/>
          </ac:spMkLst>
        </pc:spChg>
        <pc:spChg chg="add">
          <ac:chgData name="Michał Pyclik" userId="6d1d9512d460d1ef" providerId="LiveId" clId="{F0E62B67-3424-4A0E-8225-F772BACBFACD}" dt="2021-02-20T16:33:16.454" v="1577" actId="26606"/>
          <ac:spMkLst>
            <pc:docMk/>
            <pc:sldMk cId="1988278547" sldId="276"/>
            <ac:spMk id="12" creationId="{E536F3B4-50F6-4C52-8F76-4EB1214719DC}"/>
          </ac:spMkLst>
        </pc:spChg>
        <pc:picChg chg="add mod">
          <ac:chgData name="Michał Pyclik" userId="6d1d9512d460d1ef" providerId="LiveId" clId="{F0E62B67-3424-4A0E-8225-F772BACBFACD}" dt="2021-02-20T16:33:19.829" v="1578" actId="14100"/>
          <ac:picMkLst>
            <pc:docMk/>
            <pc:sldMk cId="1988278547" sldId="276"/>
            <ac:picMk id="5" creationId="{B4052B5C-3C1C-4A26-AAD1-CCC5446310C5}"/>
          </ac:picMkLst>
        </pc:picChg>
        <pc:picChg chg="del">
          <ac:chgData name="Michał Pyclik" userId="6d1d9512d460d1ef" providerId="LiveId" clId="{F0E62B67-3424-4A0E-8225-F772BACBFACD}" dt="2021-02-20T16:33:07.116" v="1574" actId="478"/>
          <ac:picMkLst>
            <pc:docMk/>
            <pc:sldMk cId="1988278547" sldId="276"/>
            <ac:picMk id="6" creationId="{87D29B00-E5AD-486C-BAEC-78C24981E219}"/>
          </ac:picMkLst>
        </pc:picChg>
      </pc:sldChg>
      <pc:sldChg chg="addSp delSp modSp add mod setBg delDesignElem">
        <pc:chgData name="Michał Pyclik" userId="6d1d9512d460d1ef" providerId="LiveId" clId="{F0E62B67-3424-4A0E-8225-F772BACBFACD}" dt="2021-02-20T16:56:16.573" v="2862" actId="27636"/>
        <pc:sldMkLst>
          <pc:docMk/>
          <pc:sldMk cId="2186532816" sldId="277"/>
        </pc:sldMkLst>
        <pc:spChg chg="del">
          <ac:chgData name="Michał Pyclik" userId="6d1d9512d460d1ef" providerId="LiveId" clId="{F0E62B67-3424-4A0E-8225-F772BACBFACD}" dt="2021-02-20T16:54:24.412" v="2827" actId="478"/>
          <ac:spMkLst>
            <pc:docMk/>
            <pc:sldMk cId="2186532816" sldId="277"/>
            <ac:spMk id="2" creationId="{CAF01737-518B-4FF8-9E90-5C43C3F3688A}"/>
          </ac:spMkLst>
        </pc:spChg>
        <pc:spChg chg="mod">
          <ac:chgData name="Michał Pyclik" userId="6d1d9512d460d1ef" providerId="LiveId" clId="{F0E62B67-3424-4A0E-8225-F772BACBFACD}" dt="2021-02-20T16:56:16.573" v="2862" actId="27636"/>
          <ac:spMkLst>
            <pc:docMk/>
            <pc:sldMk cId="2186532816" sldId="277"/>
            <ac:spMk id="3" creationId="{1436EBC3-D4D5-4A89-9B48-F7A4500A65B7}"/>
          </ac:spMkLst>
        </pc:spChg>
        <pc:spChg chg="add del mod">
          <ac:chgData name="Michał Pyclik" userId="6d1d9512d460d1ef" providerId="LiveId" clId="{F0E62B67-3424-4A0E-8225-F772BACBFACD}" dt="2021-02-20T16:54:26.710" v="2828" actId="478"/>
          <ac:spMkLst>
            <pc:docMk/>
            <pc:sldMk cId="2186532816" sldId="277"/>
            <ac:spMk id="5" creationId="{14976D83-7E4B-45A2-8A29-A158033FA642}"/>
          </ac:spMkLst>
        </pc:spChg>
        <pc:spChg chg="del">
          <ac:chgData name="Michał Pyclik" userId="6d1d9512d460d1ef" providerId="LiveId" clId="{F0E62B67-3424-4A0E-8225-F772BACBFACD}" dt="2021-02-20T16:54:22.032" v="2826"/>
          <ac:spMkLst>
            <pc:docMk/>
            <pc:sldMk cId="2186532816" sldId="277"/>
            <ac:spMk id="82" creationId="{18FFF8BA-E008-4068-851C-2CED296AC5C1}"/>
          </ac:spMkLst>
        </pc:spChg>
        <pc:spChg chg="del">
          <ac:chgData name="Michał Pyclik" userId="6d1d9512d460d1ef" providerId="LiveId" clId="{F0E62B67-3424-4A0E-8225-F772BACBFACD}" dt="2021-02-20T16:54:22.032" v="2826"/>
          <ac:spMkLst>
            <pc:docMk/>
            <pc:sldMk cId="2186532816" sldId="277"/>
            <ac:spMk id="84" creationId="{832B0DA7-13B0-4805-B9BD-9BFACCB233CC}"/>
          </ac:spMkLst>
        </pc:spChg>
        <pc:spChg chg="del">
          <ac:chgData name="Michał Pyclik" userId="6d1d9512d460d1ef" providerId="LiveId" clId="{F0E62B67-3424-4A0E-8225-F772BACBFACD}" dt="2021-02-20T16:54:22.032" v="2826"/>
          <ac:spMkLst>
            <pc:docMk/>
            <pc:sldMk cId="2186532816" sldId="277"/>
            <ac:spMk id="86" creationId="{D5D17921-1EF4-488E-A9AA-AC6B7F3CE91D}"/>
          </ac:spMkLst>
        </pc:spChg>
      </pc:sldChg>
      <pc:sldChg chg="add">
        <pc:chgData name="Michał Pyclik" userId="6d1d9512d460d1ef" providerId="LiveId" clId="{F0E62B67-3424-4A0E-8225-F772BACBFACD}" dt="2021-02-20T16:57:22.150" v="2877"/>
        <pc:sldMkLst>
          <pc:docMk/>
          <pc:sldMk cId="1145147882" sldId="278"/>
        </pc:sldMkLst>
      </pc:sldChg>
      <pc:sldChg chg="addSp delSp modSp add mod ord setBg setClrOvrMap">
        <pc:chgData name="Michał Pyclik" userId="6d1d9512d460d1ef" providerId="LiveId" clId="{F0E62B67-3424-4A0E-8225-F772BACBFACD}" dt="2021-02-20T17:08:31.926" v="3150"/>
        <pc:sldMkLst>
          <pc:docMk/>
          <pc:sldMk cId="822721035" sldId="279"/>
        </pc:sldMkLst>
        <pc:spChg chg="del">
          <ac:chgData name="Michał Pyclik" userId="6d1d9512d460d1ef" providerId="LiveId" clId="{F0E62B67-3424-4A0E-8225-F772BACBFACD}" dt="2021-02-20T17:00:10.847" v="2892" actId="478"/>
          <ac:spMkLst>
            <pc:docMk/>
            <pc:sldMk cId="822721035" sldId="279"/>
            <ac:spMk id="2" creationId="{CAF01737-518B-4FF8-9E90-5C43C3F3688A}"/>
          </ac:spMkLst>
        </pc:spChg>
        <pc:spChg chg="del mod">
          <ac:chgData name="Michał Pyclik" userId="6d1d9512d460d1ef" providerId="LiveId" clId="{F0E62B67-3424-4A0E-8225-F772BACBFACD}" dt="2021-02-20T17:00:58.357" v="2899" actId="22"/>
          <ac:spMkLst>
            <pc:docMk/>
            <pc:sldMk cId="822721035" sldId="279"/>
            <ac:spMk id="3" creationId="{1436EBC3-D4D5-4A89-9B48-F7A4500A65B7}"/>
          </ac:spMkLst>
        </pc:spChg>
        <pc:spChg chg="add del mod">
          <ac:chgData name="Michał Pyclik" userId="6d1d9512d460d1ef" providerId="LiveId" clId="{F0E62B67-3424-4A0E-8225-F772BACBFACD}" dt="2021-02-20T17:00:16.687" v="2897" actId="478"/>
          <ac:spMkLst>
            <pc:docMk/>
            <pc:sldMk cId="822721035" sldId="279"/>
            <ac:spMk id="5" creationId="{7EBE4BE4-78A1-4152-9859-FECD7DB39FB3}"/>
          </ac:spMkLst>
        </pc:spChg>
        <pc:spChg chg="add mod">
          <ac:chgData name="Michał Pyclik" userId="6d1d9512d460d1ef" providerId="LiveId" clId="{F0E62B67-3424-4A0E-8225-F772BACBFACD}" dt="2021-02-20T17:03:02.056" v="3116" actId="14100"/>
          <ac:spMkLst>
            <pc:docMk/>
            <pc:sldMk cId="822721035" sldId="279"/>
            <ac:spMk id="15" creationId="{F3B3CD43-D71A-4277-843D-1A6E13F8CCB7}"/>
          </ac:spMkLst>
        </pc:spChg>
        <pc:spChg chg="add">
          <ac:chgData name="Michał Pyclik" userId="6d1d9512d460d1ef" providerId="LiveId" clId="{F0E62B67-3424-4A0E-8225-F772BACBFACD}" dt="2021-02-20T17:01:37.752" v="2901" actId="26606"/>
          <ac:spMkLst>
            <pc:docMk/>
            <pc:sldMk cId="822721035" sldId="279"/>
            <ac:spMk id="18" creationId="{336151B4-BF0C-4090-9C11-F44C695E0FF2}"/>
          </ac:spMkLst>
        </pc:spChg>
        <pc:spChg chg="add">
          <ac:chgData name="Michał Pyclik" userId="6d1d9512d460d1ef" providerId="LiveId" clId="{F0E62B67-3424-4A0E-8225-F772BACBFACD}" dt="2021-02-20T17:01:37.752" v="2901" actId="26606"/>
          <ac:spMkLst>
            <pc:docMk/>
            <pc:sldMk cId="822721035" sldId="279"/>
            <ac:spMk id="20" creationId="{54B2A828-059F-4139-8976-1EC84C3B8B64}"/>
          </ac:spMkLst>
        </pc:spChg>
        <pc:spChg chg="add">
          <ac:chgData name="Michał Pyclik" userId="6d1d9512d460d1ef" providerId="LiveId" clId="{F0E62B67-3424-4A0E-8225-F772BACBFACD}" dt="2021-02-20T17:01:37.752" v="2901" actId="26606"/>
          <ac:spMkLst>
            <pc:docMk/>
            <pc:sldMk cId="822721035" sldId="279"/>
            <ac:spMk id="22" creationId="{8FBDBC94-F6D2-42A5-9AA2-51F848C9B699}"/>
          </ac:spMkLst>
        </pc:spChg>
        <pc:spChg chg="add del">
          <ac:chgData name="Michał Pyclik" userId="6d1d9512d460d1ef" providerId="LiveId" clId="{F0E62B67-3424-4A0E-8225-F772BACBFACD}" dt="2021-02-20T17:03:51.258" v="3120" actId="22"/>
          <ac:spMkLst>
            <pc:docMk/>
            <pc:sldMk cId="822721035" sldId="279"/>
            <ac:spMk id="23" creationId="{6D78E413-8F78-4248-80F3-F2F05704632A}"/>
          </ac:spMkLst>
        </pc:spChg>
        <pc:spChg chg="add">
          <ac:chgData name="Michał Pyclik" userId="6d1d9512d460d1ef" providerId="LiveId" clId="{F0E62B67-3424-4A0E-8225-F772BACBFACD}" dt="2021-02-20T17:01:37.752" v="2901" actId="26606"/>
          <ac:spMkLst>
            <pc:docMk/>
            <pc:sldMk cId="822721035" sldId="279"/>
            <ac:spMk id="24" creationId="{F7A6A388-3D02-439B-8C27-E25E6A032294}"/>
          </ac:spMkLst>
        </pc:spChg>
        <pc:picChg chg="add mod">
          <ac:chgData name="Michał Pyclik" userId="6d1d9512d460d1ef" providerId="LiveId" clId="{F0E62B67-3424-4A0E-8225-F772BACBFACD}" dt="2021-02-20T17:01:37.752" v="2901" actId="26606"/>
          <ac:picMkLst>
            <pc:docMk/>
            <pc:sldMk cId="822721035" sldId="279"/>
            <ac:picMk id="7" creationId="{4269C4A0-4EA5-46F5-A122-95783783D12E}"/>
          </ac:picMkLst>
        </pc:picChg>
        <pc:picChg chg="add mod ord">
          <ac:chgData name="Michał Pyclik" userId="6d1d9512d460d1ef" providerId="LiveId" clId="{F0E62B67-3424-4A0E-8225-F772BACBFACD}" dt="2021-02-20T17:01:37.752" v="2901" actId="26606"/>
          <ac:picMkLst>
            <pc:docMk/>
            <pc:sldMk cId="822721035" sldId="279"/>
            <ac:picMk id="9" creationId="{769CE92E-2653-46BA-A6E5-E172E2F84631}"/>
          </ac:picMkLst>
        </pc:picChg>
        <pc:picChg chg="add mod">
          <ac:chgData name="Michał Pyclik" userId="6d1d9512d460d1ef" providerId="LiveId" clId="{F0E62B67-3424-4A0E-8225-F772BACBFACD}" dt="2021-02-20T17:01:37.752" v="2901" actId="26606"/>
          <ac:picMkLst>
            <pc:docMk/>
            <pc:sldMk cId="822721035" sldId="279"/>
            <ac:picMk id="11" creationId="{B37131F2-4CE2-48CE-91A6-2A50A15A2B1E}"/>
          </ac:picMkLst>
        </pc:picChg>
        <pc:picChg chg="del">
          <ac:chgData name="Michał Pyclik" userId="6d1d9512d460d1ef" providerId="LiveId" clId="{F0E62B67-3424-4A0E-8225-F772BACBFACD}" dt="2021-02-20T17:00:12.922" v="2895" actId="478"/>
          <ac:picMkLst>
            <pc:docMk/>
            <pc:sldMk cId="822721035" sldId="279"/>
            <ac:picMk id="13" creationId="{910B823F-B7E0-494A-AC47-C30468A80B37}"/>
          </ac:picMkLst>
        </pc:picChg>
        <pc:picChg chg="del mod">
          <ac:chgData name="Michał Pyclik" userId="6d1d9512d460d1ef" providerId="LiveId" clId="{F0E62B67-3424-4A0E-8225-F772BACBFACD}" dt="2021-02-20T17:08:31.926" v="3150"/>
          <ac:picMkLst>
            <pc:docMk/>
            <pc:sldMk cId="822721035" sldId="279"/>
            <ac:picMk id="14" creationId="{2CA51CC7-F0DA-466D-92CE-733EEE3A5A83}"/>
          </ac:picMkLst>
        </pc:picChg>
        <pc:picChg chg="del">
          <ac:chgData name="Michał Pyclik" userId="6d1d9512d460d1ef" providerId="LiveId" clId="{F0E62B67-3424-4A0E-8225-F772BACBFACD}" dt="2021-02-20T17:00:12.314" v="2894" actId="478"/>
          <ac:picMkLst>
            <pc:docMk/>
            <pc:sldMk cId="822721035" sldId="279"/>
            <ac:picMk id="2052" creationId="{AB46E432-C85E-485A-AF92-8028E3FB416F}"/>
          </ac:picMkLst>
        </pc:picChg>
        <pc:picChg chg="del">
          <ac:chgData name="Michał Pyclik" userId="6d1d9512d460d1ef" providerId="LiveId" clId="{F0E62B67-3424-4A0E-8225-F772BACBFACD}" dt="2021-02-20T17:00:11.706" v="2893" actId="478"/>
          <ac:picMkLst>
            <pc:docMk/>
            <pc:sldMk cId="822721035" sldId="279"/>
            <ac:picMk id="2054" creationId="{CCCC720B-0557-4584-B79B-C862D1937EDF}"/>
          </ac:picMkLst>
        </pc:picChg>
        <pc:picChg chg="del">
          <ac:chgData name="Michał Pyclik" userId="6d1d9512d460d1ef" providerId="LiveId" clId="{F0E62B67-3424-4A0E-8225-F772BACBFACD}" dt="2021-02-20T17:00:13.659" v="2896" actId="478"/>
          <ac:picMkLst>
            <pc:docMk/>
            <pc:sldMk cId="822721035" sldId="279"/>
            <ac:picMk id="2056" creationId="{268F8ECE-8FF4-4412-A906-BA116BD29151}"/>
          </ac:picMkLst>
        </pc:picChg>
      </pc:sldChg>
      <pc:sldChg chg="modSp add mod ord">
        <pc:chgData name="Michał Pyclik" userId="6d1d9512d460d1ef" providerId="LiveId" clId="{F0E62B67-3424-4A0E-8225-F772BACBFACD}" dt="2021-02-20T17:15:07.074" v="3405"/>
        <pc:sldMkLst>
          <pc:docMk/>
          <pc:sldMk cId="2674259235" sldId="280"/>
        </pc:sldMkLst>
        <pc:spChg chg="mod">
          <ac:chgData name="Michał Pyclik" userId="6d1d9512d460d1ef" providerId="LiveId" clId="{F0E62B67-3424-4A0E-8225-F772BACBFACD}" dt="2021-02-20T17:05:15.974" v="3131"/>
          <ac:spMkLst>
            <pc:docMk/>
            <pc:sldMk cId="2674259235" sldId="280"/>
            <ac:spMk id="3" creationId="{1436EBC3-D4D5-4A89-9B48-F7A4500A65B7}"/>
          </ac:spMkLst>
        </pc:spChg>
      </pc:sldChg>
      <pc:sldChg chg="addSp delSp modSp new mod setBg">
        <pc:chgData name="Michał Pyclik" userId="6d1d9512d460d1ef" providerId="LiveId" clId="{F0E62B67-3424-4A0E-8225-F772BACBFACD}" dt="2021-02-20T17:07:49.400" v="3149" actId="26606"/>
        <pc:sldMkLst>
          <pc:docMk/>
          <pc:sldMk cId="3833164298" sldId="281"/>
        </pc:sldMkLst>
        <pc:spChg chg="add">
          <ac:chgData name="Michał Pyclik" userId="6d1d9512d460d1ef" providerId="LiveId" clId="{F0E62B67-3424-4A0E-8225-F772BACBFACD}" dt="2021-02-20T17:07:49.400" v="3149" actId="26606"/>
          <ac:spMkLst>
            <pc:docMk/>
            <pc:sldMk cId="3833164298" sldId="281"/>
            <ac:spMk id="75" creationId="{57886309-8F28-488F-8BA9-0BF7494C8DDC}"/>
          </ac:spMkLst>
        </pc:spChg>
        <pc:spChg chg="add">
          <ac:chgData name="Michał Pyclik" userId="6d1d9512d460d1ef" providerId="LiveId" clId="{F0E62B67-3424-4A0E-8225-F772BACBFACD}" dt="2021-02-20T17:07:49.400" v="3149" actId="26606"/>
          <ac:spMkLst>
            <pc:docMk/>
            <pc:sldMk cId="3833164298" sldId="281"/>
            <ac:spMk id="77" creationId="{10D5ABE4-8A47-4A84-9DB4-CCB7A3D42258}"/>
          </ac:spMkLst>
        </pc:spChg>
        <pc:spChg chg="add">
          <ac:chgData name="Michał Pyclik" userId="6d1d9512d460d1ef" providerId="LiveId" clId="{F0E62B67-3424-4A0E-8225-F772BACBFACD}" dt="2021-02-20T17:07:49.400" v="3149" actId="26606"/>
          <ac:spMkLst>
            <pc:docMk/>
            <pc:sldMk cId="3833164298" sldId="281"/>
            <ac:spMk id="79" creationId="{D8EB06DC-2D36-4101-B5B2-45B5B1EEC588}"/>
          </ac:spMkLst>
        </pc:spChg>
        <pc:picChg chg="add del mod ord">
          <ac:chgData name="Michał Pyclik" userId="6d1d9512d460d1ef" providerId="LiveId" clId="{F0E62B67-3424-4A0E-8225-F772BACBFACD}" dt="2021-02-20T17:07:49.400" v="3149" actId="26606"/>
          <ac:picMkLst>
            <pc:docMk/>
            <pc:sldMk cId="3833164298" sldId="281"/>
            <ac:picMk id="3074" creationId="{408A7D7F-BF53-449B-B8F9-A177D673DDAA}"/>
          </ac:picMkLst>
        </pc:picChg>
        <pc:picChg chg="add del">
          <ac:chgData name="Michał Pyclik" userId="6d1d9512d460d1ef" providerId="LiveId" clId="{F0E62B67-3424-4A0E-8225-F772BACBFACD}" dt="2021-02-20T17:07:16.958" v="3146"/>
          <ac:picMkLst>
            <pc:docMk/>
            <pc:sldMk cId="3833164298" sldId="281"/>
            <ac:picMk id="3076" creationId="{F5A957B5-E1A3-4ADC-B333-CC1DC08F3849}"/>
          </ac:picMkLst>
        </pc:picChg>
        <pc:picChg chg="add mod">
          <ac:chgData name="Michał Pyclik" userId="6d1d9512d460d1ef" providerId="LiveId" clId="{F0E62B67-3424-4A0E-8225-F772BACBFACD}" dt="2021-02-20T17:07:49.400" v="3149" actId="26606"/>
          <ac:picMkLst>
            <pc:docMk/>
            <pc:sldMk cId="3833164298" sldId="281"/>
            <ac:picMk id="3078" creationId="{C7CA8125-7A99-4E22-AC2C-89A67037BB9E}"/>
          </ac:picMkLst>
        </pc:picChg>
      </pc:sldChg>
      <pc:sldChg chg="addSp delSp modSp new mod setBg setClrOvrMap">
        <pc:chgData name="Michał Pyclik" userId="6d1d9512d460d1ef" providerId="LiveId" clId="{F0E62B67-3424-4A0E-8225-F772BACBFACD}" dt="2021-02-20T17:10:40.041" v="3278" actId="26606"/>
        <pc:sldMkLst>
          <pc:docMk/>
          <pc:sldMk cId="3355446597" sldId="282"/>
        </pc:sldMkLst>
        <pc:spChg chg="add del mod">
          <ac:chgData name="Michał Pyclik" userId="6d1d9512d460d1ef" providerId="LiveId" clId="{F0E62B67-3424-4A0E-8225-F772BACBFACD}" dt="2021-02-20T17:09:53.497" v="3160" actId="478"/>
          <ac:spMkLst>
            <pc:docMk/>
            <pc:sldMk cId="3355446597" sldId="282"/>
            <ac:spMk id="2" creationId="{F4257EC3-269B-4A57-B8BE-5DE3388E1754}"/>
          </ac:spMkLst>
        </pc:spChg>
        <pc:spChg chg="add mod">
          <ac:chgData name="Michał Pyclik" userId="6d1d9512d460d1ef" providerId="LiveId" clId="{F0E62B67-3424-4A0E-8225-F772BACBFACD}" dt="2021-02-20T17:10:40.041" v="3278" actId="26606"/>
          <ac:spMkLst>
            <pc:docMk/>
            <pc:sldMk cId="3355446597" sldId="282"/>
            <ac:spMk id="4" creationId="{7A7CDA52-1AF3-4EA5-AD4F-B53ED288FDC8}"/>
          </ac:spMkLst>
        </pc:spChg>
        <pc:spChg chg="add del">
          <ac:chgData name="Michał Pyclik" userId="6d1d9512d460d1ef" providerId="LiveId" clId="{F0E62B67-3424-4A0E-8225-F772BACBFACD}" dt="2021-02-20T17:10:40.041" v="3278" actId="26606"/>
          <ac:spMkLst>
            <pc:docMk/>
            <pc:sldMk cId="3355446597" sldId="282"/>
            <ac:spMk id="8" creationId="{587D26DA-9773-4A0E-B213-DDF20A1F1F27}"/>
          </ac:spMkLst>
        </pc:spChg>
        <pc:spChg chg="add">
          <ac:chgData name="Michał Pyclik" userId="6d1d9512d460d1ef" providerId="LiveId" clId="{F0E62B67-3424-4A0E-8225-F772BACBFACD}" dt="2021-02-20T17:10:40.041" v="3278" actId="26606"/>
          <ac:spMkLst>
            <pc:docMk/>
            <pc:sldMk cId="3355446597" sldId="282"/>
            <ac:spMk id="13" creationId="{DD651B61-325E-4E73-8445-38B0DE8AAAB6}"/>
          </ac:spMkLst>
        </pc:spChg>
        <pc:spChg chg="add">
          <ac:chgData name="Michał Pyclik" userId="6d1d9512d460d1ef" providerId="LiveId" clId="{F0E62B67-3424-4A0E-8225-F772BACBFACD}" dt="2021-02-20T17:10:40.041" v="3278" actId="26606"/>
          <ac:spMkLst>
            <pc:docMk/>
            <pc:sldMk cId="3355446597" sldId="282"/>
            <ac:spMk id="15" creationId="{B42E5253-D3AC-4AC2-B766-8B34F13C2F5E}"/>
          </ac:spMkLst>
        </pc:spChg>
        <pc:spChg chg="add">
          <ac:chgData name="Michał Pyclik" userId="6d1d9512d460d1ef" providerId="LiveId" clId="{F0E62B67-3424-4A0E-8225-F772BACBFACD}" dt="2021-02-20T17:10:40.041" v="3278" actId="26606"/>
          <ac:spMkLst>
            <pc:docMk/>
            <pc:sldMk cId="3355446597" sldId="282"/>
            <ac:spMk id="17" creationId="{10AE8D57-436A-4073-9A75-15BB5949F8B4}"/>
          </ac:spMkLst>
        </pc:spChg>
        <pc:spChg chg="add">
          <ac:chgData name="Michał Pyclik" userId="6d1d9512d460d1ef" providerId="LiveId" clId="{F0E62B67-3424-4A0E-8225-F772BACBFACD}" dt="2021-02-20T17:10:40.041" v="3278" actId="26606"/>
          <ac:spMkLst>
            <pc:docMk/>
            <pc:sldMk cId="3355446597" sldId="282"/>
            <ac:spMk id="19" creationId="{E2852671-8EB6-4EAF-8AF8-65CF3FD66456}"/>
          </ac:spMkLst>
        </pc:spChg>
        <pc:spChg chg="add">
          <ac:chgData name="Michał Pyclik" userId="6d1d9512d460d1ef" providerId="LiveId" clId="{F0E62B67-3424-4A0E-8225-F772BACBFACD}" dt="2021-02-20T17:10:40.041" v="3278" actId="26606"/>
          <ac:spMkLst>
            <pc:docMk/>
            <pc:sldMk cId="3355446597" sldId="282"/>
            <ac:spMk id="21" creationId="{F7207B7B-5C57-458C-BE38-95D2CD7655BB}"/>
          </ac:spMkLst>
        </pc:spChg>
        <pc:spChg chg="add">
          <ac:chgData name="Michał Pyclik" userId="6d1d9512d460d1ef" providerId="LiveId" clId="{F0E62B67-3424-4A0E-8225-F772BACBFACD}" dt="2021-02-20T17:10:40.041" v="3278" actId="26606"/>
          <ac:spMkLst>
            <pc:docMk/>
            <pc:sldMk cId="3355446597" sldId="282"/>
            <ac:spMk id="23" creationId="{9822E561-F97C-4CBB-A9A6-A6BF6317BC84}"/>
          </ac:spMkLst>
        </pc:spChg>
        <pc:spChg chg="add">
          <ac:chgData name="Michał Pyclik" userId="6d1d9512d460d1ef" providerId="LiveId" clId="{F0E62B67-3424-4A0E-8225-F772BACBFACD}" dt="2021-02-20T17:10:40.041" v="3278" actId="26606"/>
          <ac:spMkLst>
            <pc:docMk/>
            <pc:sldMk cId="3355446597" sldId="282"/>
            <ac:spMk id="25" creationId="{B01B0E58-A5C8-4CDA-A2E0-35DF94E59857}"/>
          </ac:spMkLst>
        </pc:spChg>
        <pc:picChg chg="add mod ord">
          <ac:chgData name="Michał Pyclik" userId="6d1d9512d460d1ef" providerId="LiveId" clId="{F0E62B67-3424-4A0E-8225-F772BACBFACD}" dt="2021-02-20T17:10:40.041" v="3278" actId="26606"/>
          <ac:picMkLst>
            <pc:docMk/>
            <pc:sldMk cId="3355446597" sldId="282"/>
            <ac:picMk id="3" creationId="{133DDA30-10FC-4572-A5B6-79D2B7C2AB0B}"/>
          </ac:picMkLst>
        </pc:picChg>
      </pc:sldChg>
      <pc:sldChg chg="addSp delSp modSp add mod setBg setClrOvrMap delDesignElem">
        <pc:chgData name="Michał Pyclik" userId="6d1d9512d460d1ef" providerId="LiveId" clId="{F0E62B67-3424-4A0E-8225-F772BACBFACD}" dt="2021-02-20T17:14:49.906" v="3403" actId="1076"/>
        <pc:sldMkLst>
          <pc:docMk/>
          <pc:sldMk cId="209958311" sldId="283"/>
        </pc:sldMkLst>
        <pc:spChg chg="mod ord">
          <ac:chgData name="Michał Pyclik" userId="6d1d9512d460d1ef" providerId="LiveId" clId="{F0E62B67-3424-4A0E-8225-F772BACBFACD}" dt="2021-02-20T17:14:49.906" v="3403" actId="1076"/>
          <ac:spMkLst>
            <pc:docMk/>
            <pc:sldMk cId="209958311" sldId="283"/>
            <ac:spMk id="4" creationId="{7A7CDA52-1AF3-4EA5-AD4F-B53ED288FDC8}"/>
          </ac:spMkLst>
        </pc:spChg>
        <pc:spChg chg="del">
          <ac:chgData name="Michał Pyclik" userId="6d1d9512d460d1ef" providerId="LiveId" clId="{F0E62B67-3424-4A0E-8225-F772BACBFACD}" dt="2021-02-20T17:12:14.332" v="3280"/>
          <ac:spMkLst>
            <pc:docMk/>
            <pc:sldMk cId="209958311" sldId="283"/>
            <ac:spMk id="13" creationId="{DD651B61-325E-4E73-8445-38B0DE8AAAB6}"/>
          </ac:spMkLst>
        </pc:spChg>
        <pc:spChg chg="del">
          <ac:chgData name="Michał Pyclik" userId="6d1d9512d460d1ef" providerId="LiveId" clId="{F0E62B67-3424-4A0E-8225-F772BACBFACD}" dt="2021-02-20T17:12:14.332" v="3280"/>
          <ac:spMkLst>
            <pc:docMk/>
            <pc:sldMk cId="209958311" sldId="283"/>
            <ac:spMk id="15" creationId="{B42E5253-D3AC-4AC2-B766-8B34F13C2F5E}"/>
          </ac:spMkLst>
        </pc:spChg>
        <pc:spChg chg="del">
          <ac:chgData name="Michał Pyclik" userId="6d1d9512d460d1ef" providerId="LiveId" clId="{F0E62B67-3424-4A0E-8225-F772BACBFACD}" dt="2021-02-20T17:12:14.332" v="3280"/>
          <ac:spMkLst>
            <pc:docMk/>
            <pc:sldMk cId="209958311" sldId="283"/>
            <ac:spMk id="17" creationId="{10AE8D57-436A-4073-9A75-15BB5949F8B4}"/>
          </ac:spMkLst>
        </pc:spChg>
        <pc:spChg chg="del">
          <ac:chgData name="Michał Pyclik" userId="6d1d9512d460d1ef" providerId="LiveId" clId="{F0E62B67-3424-4A0E-8225-F772BACBFACD}" dt="2021-02-20T17:12:14.332" v="3280"/>
          <ac:spMkLst>
            <pc:docMk/>
            <pc:sldMk cId="209958311" sldId="283"/>
            <ac:spMk id="19" creationId="{E2852671-8EB6-4EAF-8AF8-65CF3FD66456}"/>
          </ac:spMkLst>
        </pc:spChg>
        <pc:spChg chg="del">
          <ac:chgData name="Michał Pyclik" userId="6d1d9512d460d1ef" providerId="LiveId" clId="{F0E62B67-3424-4A0E-8225-F772BACBFACD}" dt="2021-02-20T17:12:14.332" v="3280"/>
          <ac:spMkLst>
            <pc:docMk/>
            <pc:sldMk cId="209958311" sldId="283"/>
            <ac:spMk id="21" creationId="{F7207B7B-5C57-458C-BE38-95D2CD7655BB}"/>
          </ac:spMkLst>
        </pc:spChg>
        <pc:spChg chg="del">
          <ac:chgData name="Michał Pyclik" userId="6d1d9512d460d1ef" providerId="LiveId" clId="{F0E62B67-3424-4A0E-8225-F772BACBFACD}" dt="2021-02-20T17:12:14.332" v="3280"/>
          <ac:spMkLst>
            <pc:docMk/>
            <pc:sldMk cId="209958311" sldId="283"/>
            <ac:spMk id="23" creationId="{9822E561-F97C-4CBB-A9A6-A6BF6317BC84}"/>
          </ac:spMkLst>
        </pc:spChg>
        <pc:spChg chg="del">
          <ac:chgData name="Michał Pyclik" userId="6d1d9512d460d1ef" providerId="LiveId" clId="{F0E62B67-3424-4A0E-8225-F772BACBFACD}" dt="2021-02-20T17:12:14.332" v="3280"/>
          <ac:spMkLst>
            <pc:docMk/>
            <pc:sldMk cId="209958311" sldId="283"/>
            <ac:spMk id="25" creationId="{B01B0E58-A5C8-4CDA-A2E0-35DF94E59857}"/>
          </ac:spMkLst>
        </pc:spChg>
        <pc:spChg chg="add del">
          <ac:chgData name="Michał Pyclik" userId="6d1d9512d460d1ef" providerId="LiveId" clId="{F0E62B67-3424-4A0E-8225-F772BACBFACD}" dt="2021-02-20T17:14:17.253" v="3393" actId="26606"/>
          <ac:spMkLst>
            <pc:docMk/>
            <pc:sldMk cId="209958311" sldId="283"/>
            <ac:spMk id="73" creationId="{E6C8E6EB-4C59-429B-97E4-72A058CFC4FB}"/>
          </ac:spMkLst>
        </pc:spChg>
        <pc:spChg chg="add del">
          <ac:chgData name="Michał Pyclik" userId="6d1d9512d460d1ef" providerId="LiveId" clId="{F0E62B67-3424-4A0E-8225-F772BACBFACD}" dt="2021-02-20T17:14:17.253" v="3393" actId="26606"/>
          <ac:spMkLst>
            <pc:docMk/>
            <pc:sldMk cId="209958311" sldId="283"/>
            <ac:spMk id="75" creationId="{B5B90362-AFCC-46A9-B41C-A257A8C5B314}"/>
          </ac:spMkLst>
        </pc:spChg>
        <pc:spChg chg="add del">
          <ac:chgData name="Michał Pyclik" userId="6d1d9512d460d1ef" providerId="LiveId" clId="{F0E62B67-3424-4A0E-8225-F772BACBFACD}" dt="2021-02-20T17:14:17.253" v="3393" actId="26606"/>
          <ac:spMkLst>
            <pc:docMk/>
            <pc:sldMk cId="209958311" sldId="283"/>
            <ac:spMk id="77" creationId="{F71EF7F1-38BA-471D-8CD4-2A9AE8E35527}"/>
          </ac:spMkLst>
        </pc:spChg>
        <pc:spChg chg="add del">
          <ac:chgData name="Michał Pyclik" userId="6d1d9512d460d1ef" providerId="LiveId" clId="{F0E62B67-3424-4A0E-8225-F772BACBFACD}" dt="2021-02-20T17:14:17.253" v="3393" actId="26606"/>
          <ac:spMkLst>
            <pc:docMk/>
            <pc:sldMk cId="209958311" sldId="283"/>
            <ac:spMk id="79" creationId="{36B822CC-7DA9-4417-AA94-64CEB676F0B8}"/>
          </ac:spMkLst>
        </pc:spChg>
        <pc:spChg chg="add del">
          <ac:chgData name="Michał Pyclik" userId="6d1d9512d460d1ef" providerId="LiveId" clId="{F0E62B67-3424-4A0E-8225-F772BACBFACD}" dt="2021-02-20T17:14:17.253" v="3393" actId="26606"/>
          <ac:spMkLst>
            <pc:docMk/>
            <pc:sldMk cId="209958311" sldId="283"/>
            <ac:spMk id="81" creationId="{AFA01E88-71CC-4FF3-9E81-51E0C32B45E4}"/>
          </ac:spMkLst>
        </pc:spChg>
        <pc:spChg chg="add del">
          <ac:chgData name="Michał Pyclik" userId="6d1d9512d460d1ef" providerId="LiveId" clId="{F0E62B67-3424-4A0E-8225-F772BACBFACD}" dt="2021-02-20T17:14:17.232" v="3392" actId="26606"/>
          <ac:spMkLst>
            <pc:docMk/>
            <pc:sldMk cId="209958311" sldId="283"/>
            <ac:spMk id="137" creationId="{E6C8E6EB-4C59-429B-97E4-72A058CFC4FB}"/>
          </ac:spMkLst>
        </pc:spChg>
        <pc:spChg chg="add del">
          <ac:chgData name="Michał Pyclik" userId="6d1d9512d460d1ef" providerId="LiveId" clId="{F0E62B67-3424-4A0E-8225-F772BACBFACD}" dt="2021-02-20T17:14:17.232" v="3392" actId="26606"/>
          <ac:spMkLst>
            <pc:docMk/>
            <pc:sldMk cId="209958311" sldId="283"/>
            <ac:spMk id="139" creationId="{B5B90362-AFCC-46A9-B41C-A257A8C5B314}"/>
          </ac:spMkLst>
        </pc:spChg>
        <pc:spChg chg="add del">
          <ac:chgData name="Michał Pyclik" userId="6d1d9512d460d1ef" providerId="LiveId" clId="{F0E62B67-3424-4A0E-8225-F772BACBFACD}" dt="2021-02-20T17:14:17.232" v="3392" actId="26606"/>
          <ac:spMkLst>
            <pc:docMk/>
            <pc:sldMk cId="209958311" sldId="283"/>
            <ac:spMk id="141" creationId="{F71EF7F1-38BA-471D-8CD4-2A9AE8E35527}"/>
          </ac:spMkLst>
        </pc:spChg>
        <pc:spChg chg="add del">
          <ac:chgData name="Michał Pyclik" userId="6d1d9512d460d1ef" providerId="LiveId" clId="{F0E62B67-3424-4A0E-8225-F772BACBFACD}" dt="2021-02-20T17:14:17.232" v="3392" actId="26606"/>
          <ac:spMkLst>
            <pc:docMk/>
            <pc:sldMk cId="209958311" sldId="283"/>
            <ac:spMk id="143" creationId="{FAAAB002-E48E-4009-828A-511F7A828053}"/>
          </ac:spMkLst>
        </pc:spChg>
        <pc:spChg chg="add del">
          <ac:chgData name="Michał Pyclik" userId="6d1d9512d460d1ef" providerId="LiveId" clId="{F0E62B67-3424-4A0E-8225-F772BACBFACD}" dt="2021-02-20T17:14:17.232" v="3392" actId="26606"/>
          <ac:spMkLst>
            <pc:docMk/>
            <pc:sldMk cId="209958311" sldId="283"/>
            <ac:spMk id="145" creationId="{97EF55D5-23F0-4398-B16B-AEF5778C3048}"/>
          </ac:spMkLst>
        </pc:spChg>
        <pc:spChg chg="add del">
          <ac:chgData name="Michał Pyclik" userId="6d1d9512d460d1ef" providerId="LiveId" clId="{F0E62B67-3424-4A0E-8225-F772BACBFACD}" dt="2021-02-20T17:14:17.232" v="3392" actId="26606"/>
          <ac:spMkLst>
            <pc:docMk/>
            <pc:sldMk cId="209958311" sldId="283"/>
            <ac:spMk id="147" creationId="{FDF32581-CAA1-43C6-8532-DC56C8435C25}"/>
          </ac:spMkLst>
        </pc:spChg>
        <pc:spChg chg="add">
          <ac:chgData name="Michał Pyclik" userId="6d1d9512d460d1ef" providerId="LiveId" clId="{F0E62B67-3424-4A0E-8225-F772BACBFACD}" dt="2021-02-20T17:14:17.253" v="3393" actId="26606"/>
          <ac:spMkLst>
            <pc:docMk/>
            <pc:sldMk cId="209958311" sldId="283"/>
            <ac:spMk id="6150" creationId="{E6C8E6EB-4C59-429B-97E4-72A058CFC4FB}"/>
          </ac:spMkLst>
        </pc:spChg>
        <pc:spChg chg="add">
          <ac:chgData name="Michał Pyclik" userId="6d1d9512d460d1ef" providerId="LiveId" clId="{F0E62B67-3424-4A0E-8225-F772BACBFACD}" dt="2021-02-20T17:14:17.253" v="3393" actId="26606"/>
          <ac:spMkLst>
            <pc:docMk/>
            <pc:sldMk cId="209958311" sldId="283"/>
            <ac:spMk id="6151" creationId="{B5B90362-AFCC-46A9-B41C-A257A8C5B314}"/>
          </ac:spMkLst>
        </pc:spChg>
        <pc:spChg chg="add">
          <ac:chgData name="Michał Pyclik" userId="6d1d9512d460d1ef" providerId="LiveId" clId="{F0E62B67-3424-4A0E-8225-F772BACBFACD}" dt="2021-02-20T17:14:17.253" v="3393" actId="26606"/>
          <ac:spMkLst>
            <pc:docMk/>
            <pc:sldMk cId="209958311" sldId="283"/>
            <ac:spMk id="6152" creationId="{F71EF7F1-38BA-471D-8CD4-2A9AE8E35527}"/>
          </ac:spMkLst>
        </pc:spChg>
        <pc:spChg chg="add">
          <ac:chgData name="Michał Pyclik" userId="6d1d9512d460d1ef" providerId="LiveId" clId="{F0E62B67-3424-4A0E-8225-F772BACBFACD}" dt="2021-02-20T17:14:17.253" v="3393" actId="26606"/>
          <ac:spMkLst>
            <pc:docMk/>
            <pc:sldMk cId="209958311" sldId="283"/>
            <ac:spMk id="6153" creationId="{B8DD2392-397B-48BF-BEFA-EA1FB881CA85}"/>
          </ac:spMkLst>
        </pc:spChg>
        <pc:picChg chg="del">
          <ac:chgData name="Michał Pyclik" userId="6d1d9512d460d1ef" providerId="LiveId" clId="{F0E62B67-3424-4A0E-8225-F772BACBFACD}" dt="2021-02-20T17:12:53.125" v="3382" actId="478"/>
          <ac:picMkLst>
            <pc:docMk/>
            <pc:sldMk cId="209958311" sldId="283"/>
            <ac:picMk id="3" creationId="{133DDA30-10FC-4572-A5B6-79D2B7C2AB0B}"/>
          </ac:picMkLst>
        </pc:picChg>
        <pc:picChg chg="add del mod">
          <ac:chgData name="Michał Pyclik" userId="6d1d9512d460d1ef" providerId="LiveId" clId="{F0E62B67-3424-4A0E-8225-F772BACBFACD}" dt="2021-02-20T17:14:02.166" v="3386" actId="478"/>
          <ac:picMkLst>
            <pc:docMk/>
            <pc:sldMk cId="209958311" sldId="283"/>
            <ac:picMk id="6146" creationId="{A2EDAB14-8212-4857-9D49-E22212201A82}"/>
          </ac:picMkLst>
        </pc:picChg>
        <pc:picChg chg="add mod">
          <ac:chgData name="Michał Pyclik" userId="6d1d9512d460d1ef" providerId="LiveId" clId="{F0E62B67-3424-4A0E-8225-F772BACBFACD}" dt="2021-02-20T17:14:35.942" v="3399" actId="1076"/>
          <ac:picMkLst>
            <pc:docMk/>
            <pc:sldMk cId="209958311" sldId="283"/>
            <ac:picMk id="6148" creationId="{DA5C6FAD-28A0-493D-829F-5050D3416B4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3F57DB-C9B0-43A1-84EE-8B30911F678D}" type="doc">
      <dgm:prSet loTypeId="urn:microsoft.com/office/officeart/2008/layout/AlternatingHexagons" loCatId="list" qsTypeId="urn:microsoft.com/office/officeart/2005/8/quickstyle/simple4" qsCatId="simple" csTypeId="urn:microsoft.com/office/officeart/2005/8/colors/colorful5" csCatId="colorful" phldr="1"/>
      <dgm:spPr/>
      <dgm:t>
        <a:bodyPr/>
        <a:lstStyle/>
        <a:p>
          <a:endParaRPr lang="pl-PL"/>
        </a:p>
      </dgm:t>
    </dgm:pt>
    <dgm:pt modelId="{A33F4B5C-77BE-4DFA-A7B5-FFCD696CBAEC}">
      <dgm:prSet phldrT="[Tekst]"/>
      <dgm:spPr/>
      <dgm:t>
        <a:bodyPr/>
        <a:lstStyle/>
        <a:p>
          <a:r>
            <a:rPr lang="pl-PL" dirty="0"/>
            <a:t>Etap 1</a:t>
          </a:r>
          <a:br>
            <a:rPr lang="pl-PL" dirty="0"/>
          </a:br>
          <a:r>
            <a:rPr lang="pl-PL" dirty="0"/>
            <a:t>2h</a:t>
          </a:r>
        </a:p>
      </dgm:t>
    </dgm:pt>
    <dgm:pt modelId="{028DDC15-E1F4-4A42-BB57-97D62213C2A2}" type="parTrans" cxnId="{F05996C4-872D-48F9-91D6-AE0E88FE8886}">
      <dgm:prSet/>
      <dgm:spPr/>
      <dgm:t>
        <a:bodyPr/>
        <a:lstStyle/>
        <a:p>
          <a:endParaRPr lang="pl-PL"/>
        </a:p>
      </dgm:t>
    </dgm:pt>
    <dgm:pt modelId="{BFEA5C43-F262-43B8-8E47-1ABD93BB1700}" type="sibTrans" cxnId="{F05996C4-872D-48F9-91D6-AE0E88FE8886}">
      <dgm:prSet/>
      <dgm:spPr/>
      <dgm:t>
        <a:bodyPr/>
        <a:lstStyle/>
        <a:p>
          <a:endParaRPr lang="pl-PL"/>
        </a:p>
      </dgm:t>
    </dgm:pt>
    <dgm:pt modelId="{21E98624-D5F6-49D4-BCD7-13091CF98FC6}">
      <dgm:prSet phldrT="[Tekst]"/>
      <dgm:spPr/>
      <dgm:t>
        <a:bodyPr/>
        <a:lstStyle/>
        <a:p>
          <a:r>
            <a:rPr lang="pl-PL" dirty="0"/>
            <a:t>Etap 2</a:t>
          </a:r>
          <a:br>
            <a:rPr lang="pl-PL" dirty="0"/>
          </a:br>
          <a:r>
            <a:rPr lang="pl-PL" dirty="0"/>
            <a:t>4h</a:t>
          </a:r>
        </a:p>
      </dgm:t>
    </dgm:pt>
    <dgm:pt modelId="{8288D1FE-EF08-4962-8F10-89AA7AA751AA}" type="parTrans" cxnId="{CD677BAE-14CA-41B8-A4CC-60ECD64A7A4D}">
      <dgm:prSet/>
      <dgm:spPr/>
      <dgm:t>
        <a:bodyPr/>
        <a:lstStyle/>
        <a:p>
          <a:endParaRPr lang="pl-PL"/>
        </a:p>
      </dgm:t>
    </dgm:pt>
    <dgm:pt modelId="{28C1D47B-17A7-4763-B1EC-0DA3EFE0F737}" type="sibTrans" cxnId="{CD677BAE-14CA-41B8-A4CC-60ECD64A7A4D}">
      <dgm:prSet/>
      <dgm:spPr/>
      <dgm:t>
        <a:bodyPr/>
        <a:lstStyle/>
        <a:p>
          <a:endParaRPr lang="pl-PL"/>
        </a:p>
      </dgm:t>
    </dgm:pt>
    <dgm:pt modelId="{99FAF286-F904-40CF-A22B-0BDC81B8FA03}">
      <dgm:prSet phldrT="[Tekst]"/>
      <dgm:spPr/>
      <dgm:t>
        <a:bodyPr/>
        <a:lstStyle/>
        <a:p>
          <a:r>
            <a:rPr lang="pl-PL" dirty="0"/>
            <a:t>Etap 3</a:t>
          </a:r>
          <a:br>
            <a:rPr lang="pl-PL" dirty="0"/>
          </a:br>
          <a:r>
            <a:rPr lang="pl-PL" dirty="0"/>
            <a:t>2h</a:t>
          </a:r>
        </a:p>
      </dgm:t>
    </dgm:pt>
    <dgm:pt modelId="{A78C142A-9268-402F-8257-E6E246C390C9}" type="parTrans" cxnId="{D5AC557C-B5F6-4CFE-ABC4-59370B84BBF6}">
      <dgm:prSet/>
      <dgm:spPr/>
      <dgm:t>
        <a:bodyPr/>
        <a:lstStyle/>
        <a:p>
          <a:endParaRPr lang="pl-PL"/>
        </a:p>
      </dgm:t>
    </dgm:pt>
    <dgm:pt modelId="{4140DC81-5958-4BBC-9139-025A37EBCB94}" type="sibTrans" cxnId="{D5AC557C-B5F6-4CFE-ABC4-59370B84BBF6}">
      <dgm:prSet/>
      <dgm:spPr/>
      <dgm:t>
        <a:bodyPr/>
        <a:lstStyle/>
        <a:p>
          <a:endParaRPr lang="pl-PL"/>
        </a:p>
      </dgm:t>
    </dgm:pt>
    <dgm:pt modelId="{5670F065-A683-4E26-AFFC-4DA158073084}">
      <dgm:prSet phldrT="[Tekst]"/>
      <dgm:spPr/>
      <dgm:t>
        <a:bodyPr/>
        <a:lstStyle/>
        <a:p>
          <a:r>
            <a:rPr lang="pl-PL" dirty="0"/>
            <a:t>Etap 4</a:t>
          </a:r>
          <a:br>
            <a:rPr lang="pl-PL" dirty="0"/>
          </a:br>
          <a:r>
            <a:rPr lang="pl-PL" dirty="0"/>
            <a:t>2h</a:t>
          </a:r>
        </a:p>
      </dgm:t>
    </dgm:pt>
    <dgm:pt modelId="{76A255AF-E293-41A5-AA31-CF90CA81A6A5}" type="parTrans" cxnId="{7B42485B-F626-4AEE-AAFE-A55C74AEA609}">
      <dgm:prSet/>
      <dgm:spPr/>
      <dgm:t>
        <a:bodyPr/>
        <a:lstStyle/>
        <a:p>
          <a:endParaRPr lang="pl-PL"/>
        </a:p>
      </dgm:t>
    </dgm:pt>
    <dgm:pt modelId="{1E8A71A5-E76F-4BE1-97CE-12D263657370}" type="sibTrans" cxnId="{7B42485B-F626-4AEE-AAFE-A55C74AEA609}">
      <dgm:prSet/>
      <dgm:spPr/>
      <dgm:t>
        <a:bodyPr/>
        <a:lstStyle/>
        <a:p>
          <a:endParaRPr lang="pl-PL"/>
        </a:p>
      </dgm:t>
    </dgm:pt>
    <dgm:pt modelId="{F26A15E2-57B5-460F-9282-1EC8B5B417C4}" type="pres">
      <dgm:prSet presAssocID="{FA3F57DB-C9B0-43A1-84EE-8B30911F678D}" presName="Name0" presStyleCnt="0">
        <dgm:presLayoutVars>
          <dgm:chMax/>
          <dgm:chPref/>
          <dgm:dir/>
          <dgm:animLvl val="lvl"/>
        </dgm:presLayoutVars>
      </dgm:prSet>
      <dgm:spPr/>
      <dgm:t>
        <a:bodyPr/>
        <a:lstStyle/>
        <a:p>
          <a:endParaRPr lang="pl-PL"/>
        </a:p>
      </dgm:t>
    </dgm:pt>
    <dgm:pt modelId="{5E16C1A6-7302-4A9C-9585-3A316BD6CACB}" type="pres">
      <dgm:prSet presAssocID="{A33F4B5C-77BE-4DFA-A7B5-FFCD696CBAEC}" presName="composite" presStyleCnt="0"/>
      <dgm:spPr/>
    </dgm:pt>
    <dgm:pt modelId="{AB896391-A275-4601-89F5-9C44CB639E2C}" type="pres">
      <dgm:prSet presAssocID="{A33F4B5C-77BE-4DFA-A7B5-FFCD696CBAEC}" presName="Parent1" presStyleLbl="node1" presStyleIdx="0" presStyleCnt="8">
        <dgm:presLayoutVars>
          <dgm:chMax val="1"/>
          <dgm:chPref val="1"/>
          <dgm:bulletEnabled val="1"/>
        </dgm:presLayoutVars>
      </dgm:prSet>
      <dgm:spPr/>
      <dgm:t>
        <a:bodyPr/>
        <a:lstStyle/>
        <a:p>
          <a:endParaRPr lang="pl-PL"/>
        </a:p>
      </dgm:t>
    </dgm:pt>
    <dgm:pt modelId="{9E3C9992-12CE-4CD5-8439-BDF7D645AC06}" type="pres">
      <dgm:prSet presAssocID="{A33F4B5C-77BE-4DFA-A7B5-FFCD696CBAEC}" presName="Childtext1" presStyleLbl="revTx" presStyleIdx="0" presStyleCnt="4">
        <dgm:presLayoutVars>
          <dgm:chMax val="0"/>
          <dgm:chPref val="0"/>
          <dgm:bulletEnabled val="1"/>
        </dgm:presLayoutVars>
      </dgm:prSet>
      <dgm:spPr/>
    </dgm:pt>
    <dgm:pt modelId="{B89C9674-7749-48AC-8D4E-F70919465357}" type="pres">
      <dgm:prSet presAssocID="{A33F4B5C-77BE-4DFA-A7B5-FFCD696CBAEC}" presName="BalanceSpacing" presStyleCnt="0"/>
      <dgm:spPr/>
    </dgm:pt>
    <dgm:pt modelId="{252A3DC4-2994-41DC-866D-627C2653DD1D}" type="pres">
      <dgm:prSet presAssocID="{A33F4B5C-77BE-4DFA-A7B5-FFCD696CBAEC}" presName="BalanceSpacing1" presStyleCnt="0"/>
      <dgm:spPr/>
    </dgm:pt>
    <dgm:pt modelId="{CEB32104-761D-41FC-BA6A-D95679CFEB12}" type="pres">
      <dgm:prSet presAssocID="{BFEA5C43-F262-43B8-8E47-1ABD93BB1700}" presName="Accent1Text" presStyleLbl="node1" presStyleIdx="1" presStyleCnt="8"/>
      <dgm:spPr/>
      <dgm:t>
        <a:bodyPr/>
        <a:lstStyle/>
        <a:p>
          <a:endParaRPr lang="pl-PL"/>
        </a:p>
      </dgm:t>
    </dgm:pt>
    <dgm:pt modelId="{BAF6BD2E-69A6-44AF-8755-C1EE275257BD}" type="pres">
      <dgm:prSet presAssocID="{BFEA5C43-F262-43B8-8E47-1ABD93BB1700}" presName="spaceBetweenRectangles" presStyleCnt="0"/>
      <dgm:spPr/>
    </dgm:pt>
    <dgm:pt modelId="{58987016-DD2B-4B9D-B05A-BE93F26E4659}" type="pres">
      <dgm:prSet presAssocID="{21E98624-D5F6-49D4-BCD7-13091CF98FC6}" presName="composite" presStyleCnt="0"/>
      <dgm:spPr/>
    </dgm:pt>
    <dgm:pt modelId="{4B2C4587-7D45-4FC2-8F68-487B1C3FE27A}" type="pres">
      <dgm:prSet presAssocID="{21E98624-D5F6-49D4-BCD7-13091CF98FC6}" presName="Parent1" presStyleLbl="node1" presStyleIdx="2" presStyleCnt="8">
        <dgm:presLayoutVars>
          <dgm:chMax val="1"/>
          <dgm:chPref val="1"/>
          <dgm:bulletEnabled val="1"/>
        </dgm:presLayoutVars>
      </dgm:prSet>
      <dgm:spPr/>
      <dgm:t>
        <a:bodyPr/>
        <a:lstStyle/>
        <a:p>
          <a:endParaRPr lang="pl-PL"/>
        </a:p>
      </dgm:t>
    </dgm:pt>
    <dgm:pt modelId="{1B0AFFD0-8C35-49A5-9B39-0764B95FBDB2}" type="pres">
      <dgm:prSet presAssocID="{21E98624-D5F6-49D4-BCD7-13091CF98FC6}" presName="Childtext1" presStyleLbl="revTx" presStyleIdx="1" presStyleCnt="4">
        <dgm:presLayoutVars>
          <dgm:chMax val="0"/>
          <dgm:chPref val="0"/>
          <dgm:bulletEnabled val="1"/>
        </dgm:presLayoutVars>
      </dgm:prSet>
      <dgm:spPr/>
    </dgm:pt>
    <dgm:pt modelId="{E0AA9FA0-64B9-4F47-80EC-8E286F813099}" type="pres">
      <dgm:prSet presAssocID="{21E98624-D5F6-49D4-BCD7-13091CF98FC6}" presName="BalanceSpacing" presStyleCnt="0"/>
      <dgm:spPr/>
    </dgm:pt>
    <dgm:pt modelId="{E335B0E5-8913-4096-B8B8-4BDEDADBD6D6}" type="pres">
      <dgm:prSet presAssocID="{21E98624-D5F6-49D4-BCD7-13091CF98FC6}" presName="BalanceSpacing1" presStyleCnt="0"/>
      <dgm:spPr/>
    </dgm:pt>
    <dgm:pt modelId="{6D25A125-825E-46BC-A285-1481AE80D679}" type="pres">
      <dgm:prSet presAssocID="{28C1D47B-17A7-4763-B1EC-0DA3EFE0F737}" presName="Accent1Text" presStyleLbl="node1" presStyleIdx="3" presStyleCnt="8"/>
      <dgm:spPr/>
      <dgm:t>
        <a:bodyPr/>
        <a:lstStyle/>
        <a:p>
          <a:endParaRPr lang="pl-PL"/>
        </a:p>
      </dgm:t>
    </dgm:pt>
    <dgm:pt modelId="{503E621A-FA2E-4E98-8342-13028918AA76}" type="pres">
      <dgm:prSet presAssocID="{28C1D47B-17A7-4763-B1EC-0DA3EFE0F737}" presName="spaceBetweenRectangles" presStyleCnt="0"/>
      <dgm:spPr/>
    </dgm:pt>
    <dgm:pt modelId="{290C8B6F-BB9A-4684-94A6-04BA0248B37F}" type="pres">
      <dgm:prSet presAssocID="{99FAF286-F904-40CF-A22B-0BDC81B8FA03}" presName="composite" presStyleCnt="0"/>
      <dgm:spPr/>
    </dgm:pt>
    <dgm:pt modelId="{66C89D3C-1FCE-4FDE-BF23-8290E9678404}" type="pres">
      <dgm:prSet presAssocID="{99FAF286-F904-40CF-A22B-0BDC81B8FA03}" presName="Parent1" presStyleLbl="node1" presStyleIdx="4" presStyleCnt="8">
        <dgm:presLayoutVars>
          <dgm:chMax val="1"/>
          <dgm:chPref val="1"/>
          <dgm:bulletEnabled val="1"/>
        </dgm:presLayoutVars>
      </dgm:prSet>
      <dgm:spPr/>
      <dgm:t>
        <a:bodyPr/>
        <a:lstStyle/>
        <a:p>
          <a:endParaRPr lang="pl-PL"/>
        </a:p>
      </dgm:t>
    </dgm:pt>
    <dgm:pt modelId="{7AB8CD92-BA9F-4337-AC98-AA9F33EDD666}" type="pres">
      <dgm:prSet presAssocID="{99FAF286-F904-40CF-A22B-0BDC81B8FA03}" presName="Childtext1" presStyleLbl="revTx" presStyleIdx="2" presStyleCnt="4">
        <dgm:presLayoutVars>
          <dgm:chMax val="0"/>
          <dgm:chPref val="0"/>
          <dgm:bulletEnabled val="1"/>
        </dgm:presLayoutVars>
      </dgm:prSet>
      <dgm:spPr/>
    </dgm:pt>
    <dgm:pt modelId="{21C4F0C6-A0B0-436E-921E-5834278E12D0}" type="pres">
      <dgm:prSet presAssocID="{99FAF286-F904-40CF-A22B-0BDC81B8FA03}" presName="BalanceSpacing" presStyleCnt="0"/>
      <dgm:spPr/>
    </dgm:pt>
    <dgm:pt modelId="{EBEE3BDA-0892-4C4C-884D-24156463A9BE}" type="pres">
      <dgm:prSet presAssocID="{99FAF286-F904-40CF-A22B-0BDC81B8FA03}" presName="BalanceSpacing1" presStyleCnt="0"/>
      <dgm:spPr/>
    </dgm:pt>
    <dgm:pt modelId="{52099E42-608C-4343-997F-7FA358F8D0D5}" type="pres">
      <dgm:prSet presAssocID="{4140DC81-5958-4BBC-9139-025A37EBCB94}" presName="Accent1Text" presStyleLbl="node1" presStyleIdx="5" presStyleCnt="8"/>
      <dgm:spPr/>
      <dgm:t>
        <a:bodyPr/>
        <a:lstStyle/>
        <a:p>
          <a:endParaRPr lang="pl-PL"/>
        </a:p>
      </dgm:t>
    </dgm:pt>
    <dgm:pt modelId="{E6215376-9602-4525-BDD1-DC68F1906161}" type="pres">
      <dgm:prSet presAssocID="{4140DC81-5958-4BBC-9139-025A37EBCB94}" presName="spaceBetweenRectangles" presStyleCnt="0"/>
      <dgm:spPr/>
    </dgm:pt>
    <dgm:pt modelId="{E981D269-B3EE-4948-A7BB-686BD3625923}" type="pres">
      <dgm:prSet presAssocID="{5670F065-A683-4E26-AFFC-4DA158073084}" presName="composite" presStyleCnt="0"/>
      <dgm:spPr/>
    </dgm:pt>
    <dgm:pt modelId="{2D48E633-03F8-4315-A513-A07C02190E62}" type="pres">
      <dgm:prSet presAssocID="{5670F065-A683-4E26-AFFC-4DA158073084}" presName="Parent1" presStyleLbl="node1" presStyleIdx="6" presStyleCnt="8">
        <dgm:presLayoutVars>
          <dgm:chMax val="1"/>
          <dgm:chPref val="1"/>
          <dgm:bulletEnabled val="1"/>
        </dgm:presLayoutVars>
      </dgm:prSet>
      <dgm:spPr/>
      <dgm:t>
        <a:bodyPr/>
        <a:lstStyle/>
        <a:p>
          <a:endParaRPr lang="pl-PL"/>
        </a:p>
      </dgm:t>
    </dgm:pt>
    <dgm:pt modelId="{27DF267F-91AC-4013-8F3B-E56BCD84CAC2}" type="pres">
      <dgm:prSet presAssocID="{5670F065-A683-4E26-AFFC-4DA158073084}" presName="Childtext1" presStyleLbl="revTx" presStyleIdx="3" presStyleCnt="4">
        <dgm:presLayoutVars>
          <dgm:chMax val="0"/>
          <dgm:chPref val="0"/>
          <dgm:bulletEnabled val="1"/>
        </dgm:presLayoutVars>
      </dgm:prSet>
      <dgm:spPr/>
    </dgm:pt>
    <dgm:pt modelId="{3CABB527-BEA7-4DA0-8FE6-E25E698CAB80}" type="pres">
      <dgm:prSet presAssocID="{5670F065-A683-4E26-AFFC-4DA158073084}" presName="BalanceSpacing" presStyleCnt="0"/>
      <dgm:spPr/>
    </dgm:pt>
    <dgm:pt modelId="{343D7F5A-ECDC-478F-9AD6-205FCD904357}" type="pres">
      <dgm:prSet presAssocID="{5670F065-A683-4E26-AFFC-4DA158073084}" presName="BalanceSpacing1" presStyleCnt="0"/>
      <dgm:spPr/>
    </dgm:pt>
    <dgm:pt modelId="{C4D2DD60-0622-41C1-B3B7-5F1BFA1B6430}" type="pres">
      <dgm:prSet presAssocID="{1E8A71A5-E76F-4BE1-97CE-12D263657370}" presName="Accent1Text" presStyleLbl="node1" presStyleIdx="7" presStyleCnt="8"/>
      <dgm:spPr/>
      <dgm:t>
        <a:bodyPr/>
        <a:lstStyle/>
        <a:p>
          <a:endParaRPr lang="pl-PL"/>
        </a:p>
      </dgm:t>
    </dgm:pt>
  </dgm:ptLst>
  <dgm:cxnLst>
    <dgm:cxn modelId="{54D54F64-DEB6-4345-B1AA-1C829E613C4C}" type="presOf" srcId="{1E8A71A5-E76F-4BE1-97CE-12D263657370}" destId="{C4D2DD60-0622-41C1-B3B7-5F1BFA1B6430}" srcOrd="0" destOrd="0" presId="urn:microsoft.com/office/officeart/2008/layout/AlternatingHexagons"/>
    <dgm:cxn modelId="{F05996C4-872D-48F9-91D6-AE0E88FE8886}" srcId="{FA3F57DB-C9B0-43A1-84EE-8B30911F678D}" destId="{A33F4B5C-77BE-4DFA-A7B5-FFCD696CBAEC}" srcOrd="0" destOrd="0" parTransId="{028DDC15-E1F4-4A42-BB57-97D62213C2A2}" sibTransId="{BFEA5C43-F262-43B8-8E47-1ABD93BB1700}"/>
    <dgm:cxn modelId="{83E629A5-DAE6-4B5C-A5DE-DE8953A93343}" type="presOf" srcId="{28C1D47B-17A7-4763-B1EC-0DA3EFE0F737}" destId="{6D25A125-825E-46BC-A285-1481AE80D679}" srcOrd="0" destOrd="0" presId="urn:microsoft.com/office/officeart/2008/layout/AlternatingHexagons"/>
    <dgm:cxn modelId="{D5AC557C-B5F6-4CFE-ABC4-59370B84BBF6}" srcId="{FA3F57DB-C9B0-43A1-84EE-8B30911F678D}" destId="{99FAF286-F904-40CF-A22B-0BDC81B8FA03}" srcOrd="2" destOrd="0" parTransId="{A78C142A-9268-402F-8257-E6E246C390C9}" sibTransId="{4140DC81-5958-4BBC-9139-025A37EBCB94}"/>
    <dgm:cxn modelId="{39AFDBF3-79FD-4B5F-B762-4BB259EE8E60}" type="presOf" srcId="{5670F065-A683-4E26-AFFC-4DA158073084}" destId="{2D48E633-03F8-4315-A513-A07C02190E62}" srcOrd="0" destOrd="0" presId="urn:microsoft.com/office/officeart/2008/layout/AlternatingHexagons"/>
    <dgm:cxn modelId="{CD677BAE-14CA-41B8-A4CC-60ECD64A7A4D}" srcId="{FA3F57DB-C9B0-43A1-84EE-8B30911F678D}" destId="{21E98624-D5F6-49D4-BCD7-13091CF98FC6}" srcOrd="1" destOrd="0" parTransId="{8288D1FE-EF08-4962-8F10-89AA7AA751AA}" sibTransId="{28C1D47B-17A7-4763-B1EC-0DA3EFE0F737}"/>
    <dgm:cxn modelId="{E314558D-F34B-48B3-BFAE-D5330CB0B202}" type="presOf" srcId="{A33F4B5C-77BE-4DFA-A7B5-FFCD696CBAEC}" destId="{AB896391-A275-4601-89F5-9C44CB639E2C}" srcOrd="0" destOrd="0" presId="urn:microsoft.com/office/officeart/2008/layout/AlternatingHexagons"/>
    <dgm:cxn modelId="{29A70FE8-FC64-41DF-A895-2033E855DBAA}" type="presOf" srcId="{21E98624-D5F6-49D4-BCD7-13091CF98FC6}" destId="{4B2C4587-7D45-4FC2-8F68-487B1C3FE27A}" srcOrd="0" destOrd="0" presId="urn:microsoft.com/office/officeart/2008/layout/AlternatingHexagons"/>
    <dgm:cxn modelId="{72C3CF7E-5DD8-4788-B77D-745FA17A28E6}" type="presOf" srcId="{BFEA5C43-F262-43B8-8E47-1ABD93BB1700}" destId="{CEB32104-761D-41FC-BA6A-D95679CFEB12}" srcOrd="0" destOrd="0" presId="urn:microsoft.com/office/officeart/2008/layout/AlternatingHexagons"/>
    <dgm:cxn modelId="{722D365E-6201-46B3-A143-91B99E33E2CA}" type="presOf" srcId="{4140DC81-5958-4BBC-9139-025A37EBCB94}" destId="{52099E42-608C-4343-997F-7FA358F8D0D5}" srcOrd="0" destOrd="0" presId="urn:microsoft.com/office/officeart/2008/layout/AlternatingHexagons"/>
    <dgm:cxn modelId="{7B42485B-F626-4AEE-AAFE-A55C74AEA609}" srcId="{FA3F57DB-C9B0-43A1-84EE-8B30911F678D}" destId="{5670F065-A683-4E26-AFFC-4DA158073084}" srcOrd="3" destOrd="0" parTransId="{76A255AF-E293-41A5-AA31-CF90CA81A6A5}" sibTransId="{1E8A71A5-E76F-4BE1-97CE-12D263657370}"/>
    <dgm:cxn modelId="{0F807B47-EF0F-4E79-9499-BD0C0D4D7D1E}" type="presOf" srcId="{FA3F57DB-C9B0-43A1-84EE-8B30911F678D}" destId="{F26A15E2-57B5-460F-9282-1EC8B5B417C4}" srcOrd="0" destOrd="0" presId="urn:microsoft.com/office/officeart/2008/layout/AlternatingHexagons"/>
    <dgm:cxn modelId="{B13A8BE0-09FE-45E1-9EBF-D28F22CCF646}" type="presOf" srcId="{99FAF286-F904-40CF-A22B-0BDC81B8FA03}" destId="{66C89D3C-1FCE-4FDE-BF23-8290E9678404}" srcOrd="0" destOrd="0" presId="urn:microsoft.com/office/officeart/2008/layout/AlternatingHexagons"/>
    <dgm:cxn modelId="{0BBBC54C-FDDD-4B33-A95C-F27062F5CB4F}" type="presParOf" srcId="{F26A15E2-57B5-460F-9282-1EC8B5B417C4}" destId="{5E16C1A6-7302-4A9C-9585-3A316BD6CACB}" srcOrd="0" destOrd="0" presId="urn:microsoft.com/office/officeart/2008/layout/AlternatingHexagons"/>
    <dgm:cxn modelId="{74C1E091-B5F2-4E87-BE2C-3E75C2E998DD}" type="presParOf" srcId="{5E16C1A6-7302-4A9C-9585-3A316BD6CACB}" destId="{AB896391-A275-4601-89F5-9C44CB639E2C}" srcOrd="0" destOrd="0" presId="urn:microsoft.com/office/officeart/2008/layout/AlternatingHexagons"/>
    <dgm:cxn modelId="{5E1090EC-6D83-4C29-8533-81E53307EC45}" type="presParOf" srcId="{5E16C1A6-7302-4A9C-9585-3A316BD6CACB}" destId="{9E3C9992-12CE-4CD5-8439-BDF7D645AC06}" srcOrd="1" destOrd="0" presId="urn:microsoft.com/office/officeart/2008/layout/AlternatingHexagons"/>
    <dgm:cxn modelId="{8B73F293-5383-413C-AC86-7F509493C484}" type="presParOf" srcId="{5E16C1A6-7302-4A9C-9585-3A316BD6CACB}" destId="{B89C9674-7749-48AC-8D4E-F70919465357}" srcOrd="2" destOrd="0" presId="urn:microsoft.com/office/officeart/2008/layout/AlternatingHexagons"/>
    <dgm:cxn modelId="{87AC7B87-717C-49A7-909F-BCB00E499A4D}" type="presParOf" srcId="{5E16C1A6-7302-4A9C-9585-3A316BD6CACB}" destId="{252A3DC4-2994-41DC-866D-627C2653DD1D}" srcOrd="3" destOrd="0" presId="urn:microsoft.com/office/officeart/2008/layout/AlternatingHexagons"/>
    <dgm:cxn modelId="{87DF397B-0D6D-4E21-88EF-D75EF2588D77}" type="presParOf" srcId="{5E16C1A6-7302-4A9C-9585-3A316BD6CACB}" destId="{CEB32104-761D-41FC-BA6A-D95679CFEB12}" srcOrd="4" destOrd="0" presId="urn:microsoft.com/office/officeart/2008/layout/AlternatingHexagons"/>
    <dgm:cxn modelId="{CDC0D275-8381-4501-9431-DF604EF0EA6F}" type="presParOf" srcId="{F26A15E2-57B5-460F-9282-1EC8B5B417C4}" destId="{BAF6BD2E-69A6-44AF-8755-C1EE275257BD}" srcOrd="1" destOrd="0" presId="urn:microsoft.com/office/officeart/2008/layout/AlternatingHexagons"/>
    <dgm:cxn modelId="{177C6F10-7667-463E-BD7E-5BFA16758506}" type="presParOf" srcId="{F26A15E2-57B5-460F-9282-1EC8B5B417C4}" destId="{58987016-DD2B-4B9D-B05A-BE93F26E4659}" srcOrd="2" destOrd="0" presId="urn:microsoft.com/office/officeart/2008/layout/AlternatingHexagons"/>
    <dgm:cxn modelId="{F982F11B-9505-4AF7-AEA2-49B851E812A2}" type="presParOf" srcId="{58987016-DD2B-4B9D-B05A-BE93F26E4659}" destId="{4B2C4587-7D45-4FC2-8F68-487B1C3FE27A}" srcOrd="0" destOrd="0" presId="urn:microsoft.com/office/officeart/2008/layout/AlternatingHexagons"/>
    <dgm:cxn modelId="{FAE50A64-15DD-4A30-A9FB-8DEF4E73132D}" type="presParOf" srcId="{58987016-DD2B-4B9D-B05A-BE93F26E4659}" destId="{1B0AFFD0-8C35-49A5-9B39-0764B95FBDB2}" srcOrd="1" destOrd="0" presId="urn:microsoft.com/office/officeart/2008/layout/AlternatingHexagons"/>
    <dgm:cxn modelId="{71E55D82-944B-4BD8-9B5C-7571AD211AAA}" type="presParOf" srcId="{58987016-DD2B-4B9D-B05A-BE93F26E4659}" destId="{E0AA9FA0-64B9-4F47-80EC-8E286F813099}" srcOrd="2" destOrd="0" presId="urn:microsoft.com/office/officeart/2008/layout/AlternatingHexagons"/>
    <dgm:cxn modelId="{E19A2BE7-7898-437F-B6D8-D3961857F21F}" type="presParOf" srcId="{58987016-DD2B-4B9D-B05A-BE93F26E4659}" destId="{E335B0E5-8913-4096-B8B8-4BDEDADBD6D6}" srcOrd="3" destOrd="0" presId="urn:microsoft.com/office/officeart/2008/layout/AlternatingHexagons"/>
    <dgm:cxn modelId="{A09F6F98-6CD1-4284-B016-D8AF3AB00544}" type="presParOf" srcId="{58987016-DD2B-4B9D-B05A-BE93F26E4659}" destId="{6D25A125-825E-46BC-A285-1481AE80D679}" srcOrd="4" destOrd="0" presId="urn:microsoft.com/office/officeart/2008/layout/AlternatingHexagons"/>
    <dgm:cxn modelId="{D22A4207-4B59-448D-8965-AE0340EA0FEA}" type="presParOf" srcId="{F26A15E2-57B5-460F-9282-1EC8B5B417C4}" destId="{503E621A-FA2E-4E98-8342-13028918AA76}" srcOrd="3" destOrd="0" presId="urn:microsoft.com/office/officeart/2008/layout/AlternatingHexagons"/>
    <dgm:cxn modelId="{938401C1-6985-4C45-A7E3-D0E9FDE1AF7F}" type="presParOf" srcId="{F26A15E2-57B5-460F-9282-1EC8B5B417C4}" destId="{290C8B6F-BB9A-4684-94A6-04BA0248B37F}" srcOrd="4" destOrd="0" presId="urn:microsoft.com/office/officeart/2008/layout/AlternatingHexagons"/>
    <dgm:cxn modelId="{D3442145-7C0B-48DF-8ACA-8E106B7794F9}" type="presParOf" srcId="{290C8B6F-BB9A-4684-94A6-04BA0248B37F}" destId="{66C89D3C-1FCE-4FDE-BF23-8290E9678404}" srcOrd="0" destOrd="0" presId="urn:microsoft.com/office/officeart/2008/layout/AlternatingHexagons"/>
    <dgm:cxn modelId="{743F7AD3-EABD-4587-9735-693F806BE5B6}" type="presParOf" srcId="{290C8B6F-BB9A-4684-94A6-04BA0248B37F}" destId="{7AB8CD92-BA9F-4337-AC98-AA9F33EDD666}" srcOrd="1" destOrd="0" presId="urn:microsoft.com/office/officeart/2008/layout/AlternatingHexagons"/>
    <dgm:cxn modelId="{41506FD3-98C3-4278-B86A-6A3D69D2B601}" type="presParOf" srcId="{290C8B6F-BB9A-4684-94A6-04BA0248B37F}" destId="{21C4F0C6-A0B0-436E-921E-5834278E12D0}" srcOrd="2" destOrd="0" presId="urn:microsoft.com/office/officeart/2008/layout/AlternatingHexagons"/>
    <dgm:cxn modelId="{0E737D6B-316A-4A75-84FB-281EA9FA6B56}" type="presParOf" srcId="{290C8B6F-BB9A-4684-94A6-04BA0248B37F}" destId="{EBEE3BDA-0892-4C4C-884D-24156463A9BE}" srcOrd="3" destOrd="0" presId="urn:microsoft.com/office/officeart/2008/layout/AlternatingHexagons"/>
    <dgm:cxn modelId="{6E255714-344B-4DE9-B536-576687BE7073}" type="presParOf" srcId="{290C8B6F-BB9A-4684-94A6-04BA0248B37F}" destId="{52099E42-608C-4343-997F-7FA358F8D0D5}" srcOrd="4" destOrd="0" presId="urn:microsoft.com/office/officeart/2008/layout/AlternatingHexagons"/>
    <dgm:cxn modelId="{AB2DCBD4-22E3-40AA-818A-B2FFEDCD1557}" type="presParOf" srcId="{F26A15E2-57B5-460F-9282-1EC8B5B417C4}" destId="{E6215376-9602-4525-BDD1-DC68F1906161}" srcOrd="5" destOrd="0" presId="urn:microsoft.com/office/officeart/2008/layout/AlternatingHexagons"/>
    <dgm:cxn modelId="{B43ED54F-8C0D-4C21-B7FA-793FF63BB0B4}" type="presParOf" srcId="{F26A15E2-57B5-460F-9282-1EC8B5B417C4}" destId="{E981D269-B3EE-4948-A7BB-686BD3625923}" srcOrd="6" destOrd="0" presId="urn:microsoft.com/office/officeart/2008/layout/AlternatingHexagons"/>
    <dgm:cxn modelId="{6B3209F3-92D9-4EB6-B0DB-B84796A260EF}" type="presParOf" srcId="{E981D269-B3EE-4948-A7BB-686BD3625923}" destId="{2D48E633-03F8-4315-A513-A07C02190E62}" srcOrd="0" destOrd="0" presId="urn:microsoft.com/office/officeart/2008/layout/AlternatingHexagons"/>
    <dgm:cxn modelId="{568FE44D-90A2-457C-9AD6-DBF2ED231E82}" type="presParOf" srcId="{E981D269-B3EE-4948-A7BB-686BD3625923}" destId="{27DF267F-91AC-4013-8F3B-E56BCD84CAC2}" srcOrd="1" destOrd="0" presId="urn:microsoft.com/office/officeart/2008/layout/AlternatingHexagons"/>
    <dgm:cxn modelId="{3285B98E-6B94-4B3F-9790-499156AB23F9}" type="presParOf" srcId="{E981D269-B3EE-4948-A7BB-686BD3625923}" destId="{3CABB527-BEA7-4DA0-8FE6-E25E698CAB80}" srcOrd="2" destOrd="0" presId="urn:microsoft.com/office/officeart/2008/layout/AlternatingHexagons"/>
    <dgm:cxn modelId="{4ACD4D55-9E53-4993-B1D4-E288E9A88F1F}" type="presParOf" srcId="{E981D269-B3EE-4948-A7BB-686BD3625923}" destId="{343D7F5A-ECDC-478F-9AD6-205FCD904357}" srcOrd="3" destOrd="0" presId="urn:microsoft.com/office/officeart/2008/layout/AlternatingHexagons"/>
    <dgm:cxn modelId="{51B36886-C664-4D35-952B-5F41AF720E0B}" type="presParOf" srcId="{E981D269-B3EE-4948-A7BB-686BD3625923}" destId="{C4D2DD60-0622-41C1-B3B7-5F1BFA1B6430}" srcOrd="4" destOrd="0" presId="urn:microsoft.com/office/officeart/2008/layout/AlternatingHexagon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00BC8B-1412-4DAB-BC12-959591CE41B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pl-PL"/>
        </a:p>
      </dgm:t>
    </dgm:pt>
    <dgm:pt modelId="{5A16F7FA-8479-4564-8B81-8080D024587B}">
      <dgm:prSet phldrT="[Tekst]"/>
      <dgm:spPr/>
      <dgm:t>
        <a:bodyPr/>
        <a:lstStyle/>
        <a:p>
          <a:r>
            <a:rPr lang="pl-PL" dirty="0"/>
            <a:t>2 pkt</a:t>
          </a:r>
        </a:p>
      </dgm:t>
    </dgm:pt>
    <dgm:pt modelId="{2AA21F25-C468-4CAF-8395-E6BA4F59A546}" type="parTrans" cxnId="{189E997D-82BF-49C9-AABF-F346013867ED}">
      <dgm:prSet/>
      <dgm:spPr/>
      <dgm:t>
        <a:bodyPr/>
        <a:lstStyle/>
        <a:p>
          <a:endParaRPr lang="pl-PL"/>
        </a:p>
      </dgm:t>
    </dgm:pt>
    <dgm:pt modelId="{AC5121F0-BD61-4099-9915-7A0007FD427A}" type="sibTrans" cxnId="{189E997D-82BF-49C9-AABF-F346013867ED}">
      <dgm:prSet/>
      <dgm:spPr/>
      <dgm:t>
        <a:bodyPr/>
        <a:lstStyle/>
        <a:p>
          <a:endParaRPr lang="pl-PL"/>
        </a:p>
      </dgm:t>
    </dgm:pt>
    <dgm:pt modelId="{743E523E-F6E9-4085-A585-F0219C672B6A}">
      <dgm:prSet phldrT="[Tekst]"/>
      <dgm:spPr/>
      <dgm:t>
        <a:bodyPr/>
        <a:lstStyle/>
        <a:p>
          <a:r>
            <a:rPr lang="pl-PL" dirty="0"/>
            <a:t>Praca słaba pod względem merytorycznym. Brakujące elementy.</a:t>
          </a:r>
        </a:p>
      </dgm:t>
    </dgm:pt>
    <dgm:pt modelId="{041FCEA3-F38C-4748-B083-9A0ACB79E814}" type="parTrans" cxnId="{6F7418DD-DBF5-4656-B42C-6782CB4DB718}">
      <dgm:prSet/>
      <dgm:spPr/>
      <dgm:t>
        <a:bodyPr/>
        <a:lstStyle/>
        <a:p>
          <a:endParaRPr lang="pl-PL"/>
        </a:p>
      </dgm:t>
    </dgm:pt>
    <dgm:pt modelId="{771A0BCD-8155-465C-B2CE-5B2CA6D651F0}" type="sibTrans" cxnId="{6F7418DD-DBF5-4656-B42C-6782CB4DB718}">
      <dgm:prSet/>
      <dgm:spPr/>
      <dgm:t>
        <a:bodyPr/>
        <a:lstStyle/>
        <a:p>
          <a:endParaRPr lang="pl-PL"/>
        </a:p>
      </dgm:t>
    </dgm:pt>
    <dgm:pt modelId="{A017BB2F-1624-44E6-AF0B-A86EDAEA6EFE}">
      <dgm:prSet phldrT="[Tekst]"/>
      <dgm:spPr/>
      <dgm:t>
        <a:bodyPr/>
        <a:lstStyle/>
        <a:p>
          <a:r>
            <a:rPr lang="pl-PL" dirty="0"/>
            <a:t>3 pkt</a:t>
          </a:r>
        </a:p>
      </dgm:t>
    </dgm:pt>
    <dgm:pt modelId="{911A2ED4-438B-4595-A041-57F0962CB423}" type="parTrans" cxnId="{4046449D-FB52-4308-AEF7-B2F508A3BA00}">
      <dgm:prSet/>
      <dgm:spPr/>
      <dgm:t>
        <a:bodyPr/>
        <a:lstStyle/>
        <a:p>
          <a:endParaRPr lang="pl-PL"/>
        </a:p>
      </dgm:t>
    </dgm:pt>
    <dgm:pt modelId="{4092AB52-4CA7-49B1-B052-C695EB07159B}" type="sibTrans" cxnId="{4046449D-FB52-4308-AEF7-B2F508A3BA00}">
      <dgm:prSet/>
      <dgm:spPr/>
      <dgm:t>
        <a:bodyPr/>
        <a:lstStyle/>
        <a:p>
          <a:endParaRPr lang="pl-PL"/>
        </a:p>
      </dgm:t>
    </dgm:pt>
    <dgm:pt modelId="{09729E53-ADB6-49E6-A51E-90BF7C42CA61}">
      <dgm:prSet phldrT="[Tekst]"/>
      <dgm:spPr/>
      <dgm:t>
        <a:bodyPr/>
        <a:lstStyle/>
        <a:p>
          <a:r>
            <a:rPr lang="pl-PL" dirty="0"/>
            <a:t>Praca dobra pod względem merytorycznym. Brak lub niewielkie błędy</a:t>
          </a:r>
        </a:p>
      </dgm:t>
    </dgm:pt>
    <dgm:pt modelId="{B041202A-2ABE-4D7B-9A35-DD1E264CFB9D}" type="parTrans" cxnId="{DF31771C-F50B-400A-BFCD-3A2E3BC6BD83}">
      <dgm:prSet/>
      <dgm:spPr/>
      <dgm:t>
        <a:bodyPr/>
        <a:lstStyle/>
        <a:p>
          <a:endParaRPr lang="pl-PL"/>
        </a:p>
      </dgm:t>
    </dgm:pt>
    <dgm:pt modelId="{DC3FC406-AD46-4E81-A440-31AD805ACCA4}" type="sibTrans" cxnId="{DF31771C-F50B-400A-BFCD-3A2E3BC6BD83}">
      <dgm:prSet/>
      <dgm:spPr/>
      <dgm:t>
        <a:bodyPr/>
        <a:lstStyle/>
        <a:p>
          <a:endParaRPr lang="pl-PL"/>
        </a:p>
      </dgm:t>
    </dgm:pt>
    <dgm:pt modelId="{CB57F2EC-E246-445B-9935-8F75B36F04D7}">
      <dgm:prSet phldrT="[Tekst]"/>
      <dgm:spPr/>
      <dgm:t>
        <a:bodyPr/>
        <a:lstStyle/>
        <a:p>
          <a:r>
            <a:rPr lang="pl-PL" dirty="0"/>
            <a:t>4 pkt</a:t>
          </a:r>
        </a:p>
      </dgm:t>
    </dgm:pt>
    <dgm:pt modelId="{751F8A84-F9C9-4816-8B52-37B163D525C2}" type="parTrans" cxnId="{FE99AB6E-48BF-4AC1-891A-883E3D319465}">
      <dgm:prSet/>
      <dgm:spPr/>
      <dgm:t>
        <a:bodyPr/>
        <a:lstStyle/>
        <a:p>
          <a:endParaRPr lang="pl-PL"/>
        </a:p>
      </dgm:t>
    </dgm:pt>
    <dgm:pt modelId="{5EB525D4-90CC-4E25-A69D-712918B8AAAF}" type="sibTrans" cxnId="{FE99AB6E-48BF-4AC1-891A-883E3D319465}">
      <dgm:prSet/>
      <dgm:spPr/>
      <dgm:t>
        <a:bodyPr/>
        <a:lstStyle/>
        <a:p>
          <a:endParaRPr lang="pl-PL"/>
        </a:p>
      </dgm:t>
    </dgm:pt>
    <dgm:pt modelId="{4E196973-7F7D-494A-BB4A-4A4D7B2FFA72}">
      <dgm:prSet phldrT="[Tekst]"/>
      <dgm:spPr/>
      <dgm:t>
        <a:bodyPr/>
        <a:lstStyle/>
        <a:p>
          <a:r>
            <a:rPr lang="pl-PL" dirty="0"/>
            <a:t>Praca bardzo dobra pod względem merytorycznym. Poprawne, ciekawe treści.</a:t>
          </a:r>
        </a:p>
      </dgm:t>
    </dgm:pt>
    <dgm:pt modelId="{AA6274A1-1EA5-4E22-B5A4-81A48244DA8B}" type="parTrans" cxnId="{6DD8B26E-F266-4038-B537-43EF729DBF69}">
      <dgm:prSet/>
      <dgm:spPr/>
      <dgm:t>
        <a:bodyPr/>
        <a:lstStyle/>
        <a:p>
          <a:endParaRPr lang="pl-PL"/>
        </a:p>
      </dgm:t>
    </dgm:pt>
    <dgm:pt modelId="{160CBA3A-46DD-4D62-B509-04E28212FF7C}" type="sibTrans" cxnId="{6DD8B26E-F266-4038-B537-43EF729DBF69}">
      <dgm:prSet/>
      <dgm:spPr/>
      <dgm:t>
        <a:bodyPr/>
        <a:lstStyle/>
        <a:p>
          <a:endParaRPr lang="pl-PL"/>
        </a:p>
      </dgm:t>
    </dgm:pt>
    <dgm:pt modelId="{46722506-715C-4913-81C6-1A2DA7D5DE01}" type="pres">
      <dgm:prSet presAssocID="{E100BC8B-1412-4DAB-BC12-959591CE41B4}" presName="Name0" presStyleCnt="0">
        <dgm:presLayoutVars>
          <dgm:dir/>
          <dgm:resizeHandles val="exact"/>
        </dgm:presLayoutVars>
      </dgm:prSet>
      <dgm:spPr/>
      <dgm:t>
        <a:bodyPr/>
        <a:lstStyle/>
        <a:p>
          <a:endParaRPr lang="pl-PL"/>
        </a:p>
      </dgm:t>
    </dgm:pt>
    <dgm:pt modelId="{766D261F-4321-4CF4-8725-1E69B688EF72}" type="pres">
      <dgm:prSet presAssocID="{5A16F7FA-8479-4564-8B81-8080D024587B}" presName="node" presStyleLbl="node1" presStyleIdx="0" presStyleCnt="3">
        <dgm:presLayoutVars>
          <dgm:bulletEnabled val="1"/>
        </dgm:presLayoutVars>
      </dgm:prSet>
      <dgm:spPr/>
      <dgm:t>
        <a:bodyPr/>
        <a:lstStyle/>
        <a:p>
          <a:endParaRPr lang="pl-PL"/>
        </a:p>
      </dgm:t>
    </dgm:pt>
    <dgm:pt modelId="{1C217490-DFB1-4B29-B82D-4C97BE4ECA9A}" type="pres">
      <dgm:prSet presAssocID="{AC5121F0-BD61-4099-9915-7A0007FD427A}" presName="sibTrans" presStyleLbl="sibTrans2D1" presStyleIdx="0" presStyleCnt="2"/>
      <dgm:spPr/>
      <dgm:t>
        <a:bodyPr/>
        <a:lstStyle/>
        <a:p>
          <a:endParaRPr lang="pl-PL"/>
        </a:p>
      </dgm:t>
    </dgm:pt>
    <dgm:pt modelId="{4C4331ED-2AE6-4225-9F0A-BF19D64FC5BA}" type="pres">
      <dgm:prSet presAssocID="{AC5121F0-BD61-4099-9915-7A0007FD427A}" presName="connectorText" presStyleLbl="sibTrans2D1" presStyleIdx="0" presStyleCnt="2"/>
      <dgm:spPr/>
      <dgm:t>
        <a:bodyPr/>
        <a:lstStyle/>
        <a:p>
          <a:endParaRPr lang="pl-PL"/>
        </a:p>
      </dgm:t>
    </dgm:pt>
    <dgm:pt modelId="{DAA902ED-0313-4A8D-BD69-C0CC7709BE1B}" type="pres">
      <dgm:prSet presAssocID="{A017BB2F-1624-44E6-AF0B-A86EDAEA6EFE}" presName="node" presStyleLbl="node1" presStyleIdx="1" presStyleCnt="3">
        <dgm:presLayoutVars>
          <dgm:bulletEnabled val="1"/>
        </dgm:presLayoutVars>
      </dgm:prSet>
      <dgm:spPr/>
      <dgm:t>
        <a:bodyPr/>
        <a:lstStyle/>
        <a:p>
          <a:endParaRPr lang="pl-PL"/>
        </a:p>
      </dgm:t>
    </dgm:pt>
    <dgm:pt modelId="{16B1B405-2687-4925-B6F4-B1B39D47B1A9}" type="pres">
      <dgm:prSet presAssocID="{4092AB52-4CA7-49B1-B052-C695EB07159B}" presName="sibTrans" presStyleLbl="sibTrans2D1" presStyleIdx="1" presStyleCnt="2"/>
      <dgm:spPr/>
      <dgm:t>
        <a:bodyPr/>
        <a:lstStyle/>
        <a:p>
          <a:endParaRPr lang="pl-PL"/>
        </a:p>
      </dgm:t>
    </dgm:pt>
    <dgm:pt modelId="{1FBF3387-A21F-4E03-881E-388F02863ACD}" type="pres">
      <dgm:prSet presAssocID="{4092AB52-4CA7-49B1-B052-C695EB07159B}" presName="connectorText" presStyleLbl="sibTrans2D1" presStyleIdx="1" presStyleCnt="2"/>
      <dgm:spPr/>
      <dgm:t>
        <a:bodyPr/>
        <a:lstStyle/>
        <a:p>
          <a:endParaRPr lang="pl-PL"/>
        </a:p>
      </dgm:t>
    </dgm:pt>
    <dgm:pt modelId="{CBCE65A1-1999-4EE5-9E1A-9E0022102EEC}" type="pres">
      <dgm:prSet presAssocID="{CB57F2EC-E246-445B-9935-8F75B36F04D7}" presName="node" presStyleLbl="node1" presStyleIdx="2" presStyleCnt="3">
        <dgm:presLayoutVars>
          <dgm:bulletEnabled val="1"/>
        </dgm:presLayoutVars>
      </dgm:prSet>
      <dgm:spPr/>
      <dgm:t>
        <a:bodyPr/>
        <a:lstStyle/>
        <a:p>
          <a:endParaRPr lang="pl-PL"/>
        </a:p>
      </dgm:t>
    </dgm:pt>
  </dgm:ptLst>
  <dgm:cxnLst>
    <dgm:cxn modelId="{FE99AB6E-48BF-4AC1-891A-883E3D319465}" srcId="{E100BC8B-1412-4DAB-BC12-959591CE41B4}" destId="{CB57F2EC-E246-445B-9935-8F75B36F04D7}" srcOrd="2" destOrd="0" parTransId="{751F8A84-F9C9-4816-8B52-37B163D525C2}" sibTransId="{5EB525D4-90CC-4E25-A69D-712918B8AAAF}"/>
    <dgm:cxn modelId="{EE3BD166-5C44-4F80-A2BD-310E4AA0E3EC}" type="presOf" srcId="{AC5121F0-BD61-4099-9915-7A0007FD427A}" destId="{4C4331ED-2AE6-4225-9F0A-BF19D64FC5BA}" srcOrd="1" destOrd="0" presId="urn:microsoft.com/office/officeart/2005/8/layout/process1"/>
    <dgm:cxn modelId="{4046449D-FB52-4308-AEF7-B2F508A3BA00}" srcId="{E100BC8B-1412-4DAB-BC12-959591CE41B4}" destId="{A017BB2F-1624-44E6-AF0B-A86EDAEA6EFE}" srcOrd="1" destOrd="0" parTransId="{911A2ED4-438B-4595-A041-57F0962CB423}" sibTransId="{4092AB52-4CA7-49B1-B052-C695EB07159B}"/>
    <dgm:cxn modelId="{34B84D60-8DB6-4B57-BE70-F0514C2AD0F1}" type="presOf" srcId="{09729E53-ADB6-49E6-A51E-90BF7C42CA61}" destId="{DAA902ED-0313-4A8D-BD69-C0CC7709BE1B}" srcOrd="0" destOrd="1" presId="urn:microsoft.com/office/officeart/2005/8/layout/process1"/>
    <dgm:cxn modelId="{F0C3B315-5927-41F4-B337-F2BD63CD6851}" type="presOf" srcId="{743E523E-F6E9-4085-A585-F0219C672B6A}" destId="{766D261F-4321-4CF4-8725-1E69B688EF72}" srcOrd="0" destOrd="1" presId="urn:microsoft.com/office/officeart/2005/8/layout/process1"/>
    <dgm:cxn modelId="{3D35EA39-51FD-4D21-8637-47FECE2C94A7}" type="presOf" srcId="{A017BB2F-1624-44E6-AF0B-A86EDAEA6EFE}" destId="{DAA902ED-0313-4A8D-BD69-C0CC7709BE1B}" srcOrd="0" destOrd="0" presId="urn:microsoft.com/office/officeart/2005/8/layout/process1"/>
    <dgm:cxn modelId="{189E997D-82BF-49C9-AABF-F346013867ED}" srcId="{E100BC8B-1412-4DAB-BC12-959591CE41B4}" destId="{5A16F7FA-8479-4564-8B81-8080D024587B}" srcOrd="0" destOrd="0" parTransId="{2AA21F25-C468-4CAF-8395-E6BA4F59A546}" sibTransId="{AC5121F0-BD61-4099-9915-7A0007FD427A}"/>
    <dgm:cxn modelId="{24FD5BD6-8C5D-40BE-8F68-21FD5EE72DC4}" type="presOf" srcId="{AC5121F0-BD61-4099-9915-7A0007FD427A}" destId="{1C217490-DFB1-4B29-B82D-4C97BE4ECA9A}" srcOrd="0" destOrd="0" presId="urn:microsoft.com/office/officeart/2005/8/layout/process1"/>
    <dgm:cxn modelId="{205B8CCF-1EF9-4767-A988-04FADE0ACC83}" type="presOf" srcId="{4092AB52-4CA7-49B1-B052-C695EB07159B}" destId="{16B1B405-2687-4925-B6F4-B1B39D47B1A9}" srcOrd="0" destOrd="0" presId="urn:microsoft.com/office/officeart/2005/8/layout/process1"/>
    <dgm:cxn modelId="{6F7418DD-DBF5-4656-B42C-6782CB4DB718}" srcId="{5A16F7FA-8479-4564-8B81-8080D024587B}" destId="{743E523E-F6E9-4085-A585-F0219C672B6A}" srcOrd="0" destOrd="0" parTransId="{041FCEA3-F38C-4748-B083-9A0ACB79E814}" sibTransId="{771A0BCD-8155-465C-B2CE-5B2CA6D651F0}"/>
    <dgm:cxn modelId="{6DD8B26E-F266-4038-B537-43EF729DBF69}" srcId="{CB57F2EC-E246-445B-9935-8F75B36F04D7}" destId="{4E196973-7F7D-494A-BB4A-4A4D7B2FFA72}" srcOrd="0" destOrd="0" parTransId="{AA6274A1-1EA5-4E22-B5A4-81A48244DA8B}" sibTransId="{160CBA3A-46DD-4D62-B509-04E28212FF7C}"/>
    <dgm:cxn modelId="{CAF4051D-EA07-4710-8055-2C114D1A196E}" type="presOf" srcId="{CB57F2EC-E246-445B-9935-8F75B36F04D7}" destId="{CBCE65A1-1999-4EE5-9E1A-9E0022102EEC}" srcOrd="0" destOrd="0" presId="urn:microsoft.com/office/officeart/2005/8/layout/process1"/>
    <dgm:cxn modelId="{5F0EF9A6-6FFD-41B9-800C-992A46ADBB13}" type="presOf" srcId="{5A16F7FA-8479-4564-8B81-8080D024587B}" destId="{766D261F-4321-4CF4-8725-1E69B688EF72}" srcOrd="0" destOrd="0" presId="urn:microsoft.com/office/officeart/2005/8/layout/process1"/>
    <dgm:cxn modelId="{DF31771C-F50B-400A-BFCD-3A2E3BC6BD83}" srcId="{A017BB2F-1624-44E6-AF0B-A86EDAEA6EFE}" destId="{09729E53-ADB6-49E6-A51E-90BF7C42CA61}" srcOrd="0" destOrd="0" parTransId="{B041202A-2ABE-4D7B-9A35-DD1E264CFB9D}" sibTransId="{DC3FC406-AD46-4E81-A440-31AD805ACCA4}"/>
    <dgm:cxn modelId="{32C7143B-57BE-47CC-93CD-644FAAD1AA9E}" type="presOf" srcId="{E100BC8B-1412-4DAB-BC12-959591CE41B4}" destId="{46722506-715C-4913-81C6-1A2DA7D5DE01}" srcOrd="0" destOrd="0" presId="urn:microsoft.com/office/officeart/2005/8/layout/process1"/>
    <dgm:cxn modelId="{8149C479-345A-4263-B38B-07DE40CD3349}" type="presOf" srcId="{4092AB52-4CA7-49B1-B052-C695EB07159B}" destId="{1FBF3387-A21F-4E03-881E-388F02863ACD}" srcOrd="1" destOrd="0" presId="urn:microsoft.com/office/officeart/2005/8/layout/process1"/>
    <dgm:cxn modelId="{ABF45A70-11F4-46AD-92F1-735107A931D7}" type="presOf" srcId="{4E196973-7F7D-494A-BB4A-4A4D7B2FFA72}" destId="{CBCE65A1-1999-4EE5-9E1A-9E0022102EEC}" srcOrd="0" destOrd="1" presId="urn:microsoft.com/office/officeart/2005/8/layout/process1"/>
    <dgm:cxn modelId="{68B5BBFA-4A7E-4522-A000-ED39680FE762}" type="presParOf" srcId="{46722506-715C-4913-81C6-1A2DA7D5DE01}" destId="{766D261F-4321-4CF4-8725-1E69B688EF72}" srcOrd="0" destOrd="0" presId="urn:microsoft.com/office/officeart/2005/8/layout/process1"/>
    <dgm:cxn modelId="{24E1D01C-6AA6-426B-A56E-0F44832631F0}" type="presParOf" srcId="{46722506-715C-4913-81C6-1A2DA7D5DE01}" destId="{1C217490-DFB1-4B29-B82D-4C97BE4ECA9A}" srcOrd="1" destOrd="0" presId="urn:microsoft.com/office/officeart/2005/8/layout/process1"/>
    <dgm:cxn modelId="{CA06CE1E-55C7-4E6A-8953-31D3F771D19F}" type="presParOf" srcId="{1C217490-DFB1-4B29-B82D-4C97BE4ECA9A}" destId="{4C4331ED-2AE6-4225-9F0A-BF19D64FC5BA}" srcOrd="0" destOrd="0" presId="urn:microsoft.com/office/officeart/2005/8/layout/process1"/>
    <dgm:cxn modelId="{9D0F9ADA-619D-4BC0-A371-BE0EA01F134B}" type="presParOf" srcId="{46722506-715C-4913-81C6-1A2DA7D5DE01}" destId="{DAA902ED-0313-4A8D-BD69-C0CC7709BE1B}" srcOrd="2" destOrd="0" presId="urn:microsoft.com/office/officeart/2005/8/layout/process1"/>
    <dgm:cxn modelId="{F593C5AB-3188-4365-8484-177F2E25F4C4}" type="presParOf" srcId="{46722506-715C-4913-81C6-1A2DA7D5DE01}" destId="{16B1B405-2687-4925-B6F4-B1B39D47B1A9}" srcOrd="3" destOrd="0" presId="urn:microsoft.com/office/officeart/2005/8/layout/process1"/>
    <dgm:cxn modelId="{3B9FDFD4-9A1E-4D91-9047-AA5A60CCDE62}" type="presParOf" srcId="{16B1B405-2687-4925-B6F4-B1B39D47B1A9}" destId="{1FBF3387-A21F-4E03-881E-388F02863ACD}" srcOrd="0" destOrd="0" presId="urn:microsoft.com/office/officeart/2005/8/layout/process1"/>
    <dgm:cxn modelId="{C9EB4028-2B0C-41C5-97CC-58CE57EDAE99}" type="presParOf" srcId="{46722506-715C-4913-81C6-1A2DA7D5DE01}" destId="{CBCE65A1-1999-4EE5-9E1A-9E0022102EEC}"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00BC8B-1412-4DAB-BC12-959591CE41B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pl-PL"/>
        </a:p>
      </dgm:t>
    </dgm:pt>
    <dgm:pt modelId="{5A16F7FA-8479-4564-8B81-8080D024587B}">
      <dgm:prSet phldrT="[Tekst]"/>
      <dgm:spPr/>
      <dgm:t>
        <a:bodyPr/>
        <a:lstStyle/>
        <a:p>
          <a:r>
            <a:rPr lang="pl-PL" dirty="0"/>
            <a:t>2 pkt</a:t>
          </a:r>
        </a:p>
      </dgm:t>
    </dgm:pt>
    <dgm:pt modelId="{2AA21F25-C468-4CAF-8395-E6BA4F59A546}" type="parTrans" cxnId="{189E997D-82BF-49C9-AABF-F346013867ED}">
      <dgm:prSet/>
      <dgm:spPr/>
      <dgm:t>
        <a:bodyPr/>
        <a:lstStyle/>
        <a:p>
          <a:endParaRPr lang="pl-PL"/>
        </a:p>
      </dgm:t>
    </dgm:pt>
    <dgm:pt modelId="{AC5121F0-BD61-4099-9915-7A0007FD427A}" type="sibTrans" cxnId="{189E997D-82BF-49C9-AABF-F346013867ED}">
      <dgm:prSet/>
      <dgm:spPr/>
      <dgm:t>
        <a:bodyPr/>
        <a:lstStyle/>
        <a:p>
          <a:endParaRPr lang="pl-PL"/>
        </a:p>
      </dgm:t>
    </dgm:pt>
    <dgm:pt modelId="{743E523E-F6E9-4085-A585-F0219C672B6A}">
      <dgm:prSet phldrT="[Tekst]"/>
      <dgm:spPr/>
      <dgm:t>
        <a:bodyPr/>
        <a:lstStyle/>
        <a:p>
          <a:r>
            <a:rPr lang="pl-PL"/>
            <a:t>Prezentacja mało czytelna, pobieżna, nie budząca zainteresowania. </a:t>
          </a:r>
          <a:endParaRPr lang="pl-PL" dirty="0"/>
        </a:p>
      </dgm:t>
    </dgm:pt>
    <dgm:pt modelId="{041FCEA3-F38C-4748-B083-9A0ACB79E814}" type="parTrans" cxnId="{6F7418DD-DBF5-4656-B42C-6782CB4DB718}">
      <dgm:prSet/>
      <dgm:spPr/>
      <dgm:t>
        <a:bodyPr/>
        <a:lstStyle/>
        <a:p>
          <a:endParaRPr lang="pl-PL"/>
        </a:p>
      </dgm:t>
    </dgm:pt>
    <dgm:pt modelId="{771A0BCD-8155-465C-B2CE-5B2CA6D651F0}" type="sibTrans" cxnId="{6F7418DD-DBF5-4656-B42C-6782CB4DB718}">
      <dgm:prSet/>
      <dgm:spPr/>
      <dgm:t>
        <a:bodyPr/>
        <a:lstStyle/>
        <a:p>
          <a:endParaRPr lang="pl-PL"/>
        </a:p>
      </dgm:t>
    </dgm:pt>
    <dgm:pt modelId="{A017BB2F-1624-44E6-AF0B-A86EDAEA6EFE}">
      <dgm:prSet phldrT="[Tekst]"/>
      <dgm:spPr/>
      <dgm:t>
        <a:bodyPr/>
        <a:lstStyle/>
        <a:p>
          <a:r>
            <a:rPr lang="pl-PL" dirty="0"/>
            <a:t>3 pkt</a:t>
          </a:r>
        </a:p>
      </dgm:t>
    </dgm:pt>
    <dgm:pt modelId="{911A2ED4-438B-4595-A041-57F0962CB423}" type="parTrans" cxnId="{4046449D-FB52-4308-AEF7-B2F508A3BA00}">
      <dgm:prSet/>
      <dgm:spPr/>
      <dgm:t>
        <a:bodyPr/>
        <a:lstStyle/>
        <a:p>
          <a:endParaRPr lang="pl-PL"/>
        </a:p>
      </dgm:t>
    </dgm:pt>
    <dgm:pt modelId="{4092AB52-4CA7-49B1-B052-C695EB07159B}" type="sibTrans" cxnId="{4046449D-FB52-4308-AEF7-B2F508A3BA00}">
      <dgm:prSet/>
      <dgm:spPr/>
      <dgm:t>
        <a:bodyPr/>
        <a:lstStyle/>
        <a:p>
          <a:endParaRPr lang="pl-PL"/>
        </a:p>
      </dgm:t>
    </dgm:pt>
    <dgm:pt modelId="{09729E53-ADB6-49E6-A51E-90BF7C42CA61}">
      <dgm:prSet phldrT="[Tekst]"/>
      <dgm:spPr/>
      <dgm:t>
        <a:bodyPr/>
        <a:lstStyle/>
        <a:p>
          <a:r>
            <a:rPr lang="pl-PL" dirty="0"/>
            <a:t>Prezentacja czytelna, dobra, interesująca.</a:t>
          </a:r>
        </a:p>
      </dgm:t>
    </dgm:pt>
    <dgm:pt modelId="{B041202A-2ABE-4D7B-9A35-DD1E264CFB9D}" type="parTrans" cxnId="{DF31771C-F50B-400A-BFCD-3A2E3BC6BD83}">
      <dgm:prSet/>
      <dgm:spPr/>
      <dgm:t>
        <a:bodyPr/>
        <a:lstStyle/>
        <a:p>
          <a:endParaRPr lang="pl-PL"/>
        </a:p>
      </dgm:t>
    </dgm:pt>
    <dgm:pt modelId="{DC3FC406-AD46-4E81-A440-31AD805ACCA4}" type="sibTrans" cxnId="{DF31771C-F50B-400A-BFCD-3A2E3BC6BD83}">
      <dgm:prSet/>
      <dgm:spPr/>
      <dgm:t>
        <a:bodyPr/>
        <a:lstStyle/>
        <a:p>
          <a:endParaRPr lang="pl-PL"/>
        </a:p>
      </dgm:t>
    </dgm:pt>
    <dgm:pt modelId="{CB57F2EC-E246-445B-9935-8F75B36F04D7}">
      <dgm:prSet phldrT="[Tekst]"/>
      <dgm:spPr/>
      <dgm:t>
        <a:bodyPr/>
        <a:lstStyle/>
        <a:p>
          <a:r>
            <a:rPr lang="pl-PL" dirty="0"/>
            <a:t>4 pkt</a:t>
          </a:r>
        </a:p>
      </dgm:t>
    </dgm:pt>
    <dgm:pt modelId="{751F8A84-F9C9-4816-8B52-37B163D525C2}" type="parTrans" cxnId="{FE99AB6E-48BF-4AC1-891A-883E3D319465}">
      <dgm:prSet/>
      <dgm:spPr/>
      <dgm:t>
        <a:bodyPr/>
        <a:lstStyle/>
        <a:p>
          <a:endParaRPr lang="pl-PL"/>
        </a:p>
      </dgm:t>
    </dgm:pt>
    <dgm:pt modelId="{5EB525D4-90CC-4E25-A69D-712918B8AAAF}" type="sibTrans" cxnId="{FE99AB6E-48BF-4AC1-891A-883E3D319465}">
      <dgm:prSet/>
      <dgm:spPr/>
      <dgm:t>
        <a:bodyPr/>
        <a:lstStyle/>
        <a:p>
          <a:endParaRPr lang="pl-PL"/>
        </a:p>
      </dgm:t>
    </dgm:pt>
    <dgm:pt modelId="{4E196973-7F7D-494A-BB4A-4A4D7B2FFA72}">
      <dgm:prSet phldrT="[Tekst]"/>
      <dgm:spPr/>
      <dgm:t>
        <a:bodyPr/>
        <a:lstStyle/>
        <a:p>
          <a:r>
            <a:rPr lang="pl-PL" dirty="0"/>
            <a:t>Prezentacja ładna, wyczerpująca, budząca zainteresowanie.</a:t>
          </a:r>
        </a:p>
      </dgm:t>
    </dgm:pt>
    <dgm:pt modelId="{AA6274A1-1EA5-4E22-B5A4-81A48244DA8B}" type="parTrans" cxnId="{6DD8B26E-F266-4038-B537-43EF729DBF69}">
      <dgm:prSet/>
      <dgm:spPr/>
      <dgm:t>
        <a:bodyPr/>
        <a:lstStyle/>
        <a:p>
          <a:endParaRPr lang="pl-PL"/>
        </a:p>
      </dgm:t>
    </dgm:pt>
    <dgm:pt modelId="{160CBA3A-46DD-4D62-B509-04E28212FF7C}" type="sibTrans" cxnId="{6DD8B26E-F266-4038-B537-43EF729DBF69}">
      <dgm:prSet/>
      <dgm:spPr/>
      <dgm:t>
        <a:bodyPr/>
        <a:lstStyle/>
        <a:p>
          <a:endParaRPr lang="pl-PL"/>
        </a:p>
      </dgm:t>
    </dgm:pt>
    <dgm:pt modelId="{4909C4BD-3E0A-483F-BD95-D17477547B8D}">
      <dgm:prSet/>
      <dgm:spPr/>
      <dgm:t>
        <a:bodyPr/>
        <a:lstStyle/>
        <a:p>
          <a:r>
            <a:rPr lang="pl-PL" dirty="0"/>
            <a:t>Brak udziału w dyskusji.</a:t>
          </a:r>
        </a:p>
      </dgm:t>
    </dgm:pt>
    <dgm:pt modelId="{DAF1C2D8-3B5B-48D9-87AA-4E4381AA0520}" type="parTrans" cxnId="{04244F11-51A8-4853-8957-824C2B2A6788}">
      <dgm:prSet/>
      <dgm:spPr/>
      <dgm:t>
        <a:bodyPr/>
        <a:lstStyle/>
        <a:p>
          <a:endParaRPr lang="pl-PL"/>
        </a:p>
      </dgm:t>
    </dgm:pt>
    <dgm:pt modelId="{1DBA6424-F68E-42A8-B3A5-CDDD31634E00}" type="sibTrans" cxnId="{04244F11-51A8-4853-8957-824C2B2A6788}">
      <dgm:prSet/>
      <dgm:spPr/>
      <dgm:t>
        <a:bodyPr/>
        <a:lstStyle/>
        <a:p>
          <a:endParaRPr lang="pl-PL"/>
        </a:p>
      </dgm:t>
    </dgm:pt>
    <dgm:pt modelId="{720F337C-B9ED-4F92-869F-226FC4291C99}">
      <dgm:prSet/>
      <dgm:spPr/>
      <dgm:t>
        <a:bodyPr/>
        <a:lstStyle/>
        <a:p>
          <a:r>
            <a:rPr lang="pl-PL" dirty="0"/>
            <a:t>Uczeń angażuje się w dyskusję ale jego wkład jest mały </a:t>
          </a:r>
        </a:p>
      </dgm:t>
    </dgm:pt>
    <dgm:pt modelId="{1E4A777A-0E41-4F4B-9278-BBF81DF31E7C}" type="parTrans" cxnId="{EC9FB82C-48EA-4EB9-9BC3-EFA9D15C1C57}">
      <dgm:prSet/>
      <dgm:spPr/>
      <dgm:t>
        <a:bodyPr/>
        <a:lstStyle/>
        <a:p>
          <a:endParaRPr lang="pl-PL"/>
        </a:p>
      </dgm:t>
    </dgm:pt>
    <dgm:pt modelId="{E5003560-A048-46B2-AA93-763D153A3535}" type="sibTrans" cxnId="{EC9FB82C-48EA-4EB9-9BC3-EFA9D15C1C57}">
      <dgm:prSet/>
      <dgm:spPr/>
      <dgm:t>
        <a:bodyPr/>
        <a:lstStyle/>
        <a:p>
          <a:endParaRPr lang="pl-PL"/>
        </a:p>
      </dgm:t>
    </dgm:pt>
    <dgm:pt modelId="{0B17548C-097F-4D7B-8A3C-C79225592A83}">
      <dgm:prSet phldrT="[Tekst]"/>
      <dgm:spPr/>
      <dgm:t>
        <a:bodyPr/>
        <a:lstStyle/>
        <a:p>
          <a:r>
            <a:rPr lang="pl-PL" dirty="0"/>
            <a:t>Uczeń angażuje się w dyskusję i jego wkład jest duży</a:t>
          </a:r>
        </a:p>
      </dgm:t>
    </dgm:pt>
    <dgm:pt modelId="{76E2588C-412C-41E6-8ED4-822E1F4FCB0E}" type="parTrans" cxnId="{659ACC3D-969E-41F3-B731-FFC74CCD1C27}">
      <dgm:prSet/>
      <dgm:spPr/>
      <dgm:t>
        <a:bodyPr/>
        <a:lstStyle/>
        <a:p>
          <a:endParaRPr lang="pl-PL"/>
        </a:p>
      </dgm:t>
    </dgm:pt>
    <dgm:pt modelId="{6CF1EA4E-9D0B-4ED8-89F5-1B87A88277B1}" type="sibTrans" cxnId="{659ACC3D-969E-41F3-B731-FFC74CCD1C27}">
      <dgm:prSet/>
      <dgm:spPr/>
      <dgm:t>
        <a:bodyPr/>
        <a:lstStyle/>
        <a:p>
          <a:endParaRPr lang="pl-PL"/>
        </a:p>
      </dgm:t>
    </dgm:pt>
    <dgm:pt modelId="{46722506-715C-4913-81C6-1A2DA7D5DE01}" type="pres">
      <dgm:prSet presAssocID="{E100BC8B-1412-4DAB-BC12-959591CE41B4}" presName="Name0" presStyleCnt="0">
        <dgm:presLayoutVars>
          <dgm:dir/>
          <dgm:resizeHandles val="exact"/>
        </dgm:presLayoutVars>
      </dgm:prSet>
      <dgm:spPr/>
      <dgm:t>
        <a:bodyPr/>
        <a:lstStyle/>
        <a:p>
          <a:endParaRPr lang="pl-PL"/>
        </a:p>
      </dgm:t>
    </dgm:pt>
    <dgm:pt modelId="{766D261F-4321-4CF4-8725-1E69B688EF72}" type="pres">
      <dgm:prSet presAssocID="{5A16F7FA-8479-4564-8B81-8080D024587B}" presName="node" presStyleLbl="node1" presStyleIdx="0" presStyleCnt="3">
        <dgm:presLayoutVars>
          <dgm:bulletEnabled val="1"/>
        </dgm:presLayoutVars>
      </dgm:prSet>
      <dgm:spPr/>
      <dgm:t>
        <a:bodyPr/>
        <a:lstStyle/>
        <a:p>
          <a:endParaRPr lang="pl-PL"/>
        </a:p>
      </dgm:t>
    </dgm:pt>
    <dgm:pt modelId="{1C217490-DFB1-4B29-B82D-4C97BE4ECA9A}" type="pres">
      <dgm:prSet presAssocID="{AC5121F0-BD61-4099-9915-7A0007FD427A}" presName="sibTrans" presStyleLbl="sibTrans2D1" presStyleIdx="0" presStyleCnt="2"/>
      <dgm:spPr/>
      <dgm:t>
        <a:bodyPr/>
        <a:lstStyle/>
        <a:p>
          <a:endParaRPr lang="pl-PL"/>
        </a:p>
      </dgm:t>
    </dgm:pt>
    <dgm:pt modelId="{4C4331ED-2AE6-4225-9F0A-BF19D64FC5BA}" type="pres">
      <dgm:prSet presAssocID="{AC5121F0-BD61-4099-9915-7A0007FD427A}" presName="connectorText" presStyleLbl="sibTrans2D1" presStyleIdx="0" presStyleCnt="2"/>
      <dgm:spPr/>
      <dgm:t>
        <a:bodyPr/>
        <a:lstStyle/>
        <a:p>
          <a:endParaRPr lang="pl-PL"/>
        </a:p>
      </dgm:t>
    </dgm:pt>
    <dgm:pt modelId="{DAA902ED-0313-4A8D-BD69-C0CC7709BE1B}" type="pres">
      <dgm:prSet presAssocID="{A017BB2F-1624-44E6-AF0B-A86EDAEA6EFE}" presName="node" presStyleLbl="node1" presStyleIdx="1" presStyleCnt="3">
        <dgm:presLayoutVars>
          <dgm:bulletEnabled val="1"/>
        </dgm:presLayoutVars>
      </dgm:prSet>
      <dgm:spPr/>
      <dgm:t>
        <a:bodyPr/>
        <a:lstStyle/>
        <a:p>
          <a:endParaRPr lang="pl-PL"/>
        </a:p>
      </dgm:t>
    </dgm:pt>
    <dgm:pt modelId="{16B1B405-2687-4925-B6F4-B1B39D47B1A9}" type="pres">
      <dgm:prSet presAssocID="{4092AB52-4CA7-49B1-B052-C695EB07159B}" presName="sibTrans" presStyleLbl="sibTrans2D1" presStyleIdx="1" presStyleCnt="2"/>
      <dgm:spPr/>
      <dgm:t>
        <a:bodyPr/>
        <a:lstStyle/>
        <a:p>
          <a:endParaRPr lang="pl-PL"/>
        </a:p>
      </dgm:t>
    </dgm:pt>
    <dgm:pt modelId="{1FBF3387-A21F-4E03-881E-388F02863ACD}" type="pres">
      <dgm:prSet presAssocID="{4092AB52-4CA7-49B1-B052-C695EB07159B}" presName="connectorText" presStyleLbl="sibTrans2D1" presStyleIdx="1" presStyleCnt="2"/>
      <dgm:spPr/>
      <dgm:t>
        <a:bodyPr/>
        <a:lstStyle/>
        <a:p>
          <a:endParaRPr lang="pl-PL"/>
        </a:p>
      </dgm:t>
    </dgm:pt>
    <dgm:pt modelId="{CBCE65A1-1999-4EE5-9E1A-9E0022102EEC}" type="pres">
      <dgm:prSet presAssocID="{CB57F2EC-E246-445B-9935-8F75B36F04D7}" presName="node" presStyleLbl="node1" presStyleIdx="2" presStyleCnt="3">
        <dgm:presLayoutVars>
          <dgm:bulletEnabled val="1"/>
        </dgm:presLayoutVars>
      </dgm:prSet>
      <dgm:spPr/>
      <dgm:t>
        <a:bodyPr/>
        <a:lstStyle/>
        <a:p>
          <a:endParaRPr lang="pl-PL"/>
        </a:p>
      </dgm:t>
    </dgm:pt>
  </dgm:ptLst>
  <dgm:cxnLst>
    <dgm:cxn modelId="{5F0EF9A6-6FFD-41B9-800C-992A46ADBB13}" type="presOf" srcId="{5A16F7FA-8479-4564-8B81-8080D024587B}" destId="{766D261F-4321-4CF4-8725-1E69B688EF72}" srcOrd="0" destOrd="0" presId="urn:microsoft.com/office/officeart/2005/8/layout/process1"/>
    <dgm:cxn modelId="{04244F11-51A8-4853-8957-824C2B2A6788}" srcId="{5A16F7FA-8479-4564-8B81-8080D024587B}" destId="{4909C4BD-3E0A-483F-BD95-D17477547B8D}" srcOrd="1" destOrd="0" parTransId="{DAF1C2D8-3B5B-48D9-87AA-4E4381AA0520}" sibTransId="{1DBA6424-F68E-42A8-B3A5-CDDD31634E00}"/>
    <dgm:cxn modelId="{189E997D-82BF-49C9-AABF-F346013867ED}" srcId="{E100BC8B-1412-4DAB-BC12-959591CE41B4}" destId="{5A16F7FA-8479-4564-8B81-8080D024587B}" srcOrd="0" destOrd="0" parTransId="{2AA21F25-C468-4CAF-8395-E6BA4F59A546}" sibTransId="{AC5121F0-BD61-4099-9915-7A0007FD427A}"/>
    <dgm:cxn modelId="{4046449D-FB52-4308-AEF7-B2F508A3BA00}" srcId="{E100BC8B-1412-4DAB-BC12-959591CE41B4}" destId="{A017BB2F-1624-44E6-AF0B-A86EDAEA6EFE}" srcOrd="1" destOrd="0" parTransId="{911A2ED4-438B-4595-A041-57F0962CB423}" sibTransId="{4092AB52-4CA7-49B1-B052-C695EB07159B}"/>
    <dgm:cxn modelId="{8149C479-345A-4263-B38B-07DE40CD3349}" type="presOf" srcId="{4092AB52-4CA7-49B1-B052-C695EB07159B}" destId="{1FBF3387-A21F-4E03-881E-388F02863ACD}" srcOrd="1" destOrd="0" presId="urn:microsoft.com/office/officeart/2005/8/layout/process1"/>
    <dgm:cxn modelId="{34B84D60-8DB6-4B57-BE70-F0514C2AD0F1}" type="presOf" srcId="{09729E53-ADB6-49E6-A51E-90BF7C42CA61}" destId="{DAA902ED-0313-4A8D-BD69-C0CC7709BE1B}" srcOrd="0" destOrd="1" presId="urn:microsoft.com/office/officeart/2005/8/layout/process1"/>
    <dgm:cxn modelId="{32C7143B-57BE-47CC-93CD-644FAAD1AA9E}" type="presOf" srcId="{E100BC8B-1412-4DAB-BC12-959591CE41B4}" destId="{46722506-715C-4913-81C6-1A2DA7D5DE01}" srcOrd="0" destOrd="0" presId="urn:microsoft.com/office/officeart/2005/8/layout/process1"/>
    <dgm:cxn modelId="{EE3BD166-5C44-4F80-A2BD-310E4AA0E3EC}" type="presOf" srcId="{AC5121F0-BD61-4099-9915-7A0007FD427A}" destId="{4C4331ED-2AE6-4225-9F0A-BF19D64FC5BA}" srcOrd="1" destOrd="0" presId="urn:microsoft.com/office/officeart/2005/8/layout/process1"/>
    <dgm:cxn modelId="{DF31771C-F50B-400A-BFCD-3A2E3BC6BD83}" srcId="{A017BB2F-1624-44E6-AF0B-A86EDAEA6EFE}" destId="{09729E53-ADB6-49E6-A51E-90BF7C42CA61}" srcOrd="0" destOrd="0" parTransId="{B041202A-2ABE-4D7B-9A35-DD1E264CFB9D}" sibTransId="{DC3FC406-AD46-4E81-A440-31AD805ACCA4}"/>
    <dgm:cxn modelId="{659ACC3D-969E-41F3-B731-FFC74CCD1C27}" srcId="{CB57F2EC-E246-445B-9935-8F75B36F04D7}" destId="{0B17548C-097F-4D7B-8A3C-C79225592A83}" srcOrd="1" destOrd="0" parTransId="{76E2588C-412C-41E6-8ED4-822E1F4FCB0E}" sibTransId="{6CF1EA4E-9D0B-4ED8-89F5-1B87A88277B1}"/>
    <dgm:cxn modelId="{F0C3B315-5927-41F4-B337-F2BD63CD6851}" type="presOf" srcId="{743E523E-F6E9-4085-A585-F0219C672B6A}" destId="{766D261F-4321-4CF4-8725-1E69B688EF72}" srcOrd="0" destOrd="1" presId="urn:microsoft.com/office/officeart/2005/8/layout/process1"/>
    <dgm:cxn modelId="{6DD8B26E-F266-4038-B537-43EF729DBF69}" srcId="{CB57F2EC-E246-445B-9935-8F75B36F04D7}" destId="{4E196973-7F7D-494A-BB4A-4A4D7B2FFA72}" srcOrd="0" destOrd="0" parTransId="{AA6274A1-1EA5-4E22-B5A4-81A48244DA8B}" sibTransId="{160CBA3A-46DD-4D62-B509-04E28212FF7C}"/>
    <dgm:cxn modelId="{6F7418DD-DBF5-4656-B42C-6782CB4DB718}" srcId="{5A16F7FA-8479-4564-8B81-8080D024587B}" destId="{743E523E-F6E9-4085-A585-F0219C672B6A}" srcOrd="0" destOrd="0" parTransId="{041FCEA3-F38C-4748-B083-9A0ACB79E814}" sibTransId="{771A0BCD-8155-465C-B2CE-5B2CA6D651F0}"/>
    <dgm:cxn modelId="{5DB68242-A601-43EB-B48B-31767E628385}" type="presOf" srcId="{720F337C-B9ED-4F92-869F-226FC4291C99}" destId="{DAA902ED-0313-4A8D-BD69-C0CC7709BE1B}" srcOrd="0" destOrd="2" presId="urn:microsoft.com/office/officeart/2005/8/layout/process1"/>
    <dgm:cxn modelId="{3D35EA39-51FD-4D21-8637-47FECE2C94A7}" type="presOf" srcId="{A017BB2F-1624-44E6-AF0B-A86EDAEA6EFE}" destId="{DAA902ED-0313-4A8D-BD69-C0CC7709BE1B}" srcOrd="0" destOrd="0" presId="urn:microsoft.com/office/officeart/2005/8/layout/process1"/>
    <dgm:cxn modelId="{ABF45A70-11F4-46AD-92F1-735107A931D7}" type="presOf" srcId="{4E196973-7F7D-494A-BB4A-4A4D7B2FFA72}" destId="{CBCE65A1-1999-4EE5-9E1A-9E0022102EEC}" srcOrd="0" destOrd="1" presId="urn:microsoft.com/office/officeart/2005/8/layout/process1"/>
    <dgm:cxn modelId="{24FD5BD6-8C5D-40BE-8F68-21FD5EE72DC4}" type="presOf" srcId="{AC5121F0-BD61-4099-9915-7A0007FD427A}" destId="{1C217490-DFB1-4B29-B82D-4C97BE4ECA9A}" srcOrd="0" destOrd="0" presId="urn:microsoft.com/office/officeart/2005/8/layout/process1"/>
    <dgm:cxn modelId="{89947423-8AE4-409E-841F-E2FD9EF8A08F}" type="presOf" srcId="{0B17548C-097F-4D7B-8A3C-C79225592A83}" destId="{CBCE65A1-1999-4EE5-9E1A-9E0022102EEC}" srcOrd="0" destOrd="2" presId="urn:microsoft.com/office/officeart/2005/8/layout/process1"/>
    <dgm:cxn modelId="{205B8CCF-1EF9-4767-A988-04FADE0ACC83}" type="presOf" srcId="{4092AB52-4CA7-49B1-B052-C695EB07159B}" destId="{16B1B405-2687-4925-B6F4-B1B39D47B1A9}" srcOrd="0" destOrd="0" presId="urn:microsoft.com/office/officeart/2005/8/layout/process1"/>
    <dgm:cxn modelId="{B5FF98A4-3D5E-44EC-A309-BA4099F5B753}" type="presOf" srcId="{4909C4BD-3E0A-483F-BD95-D17477547B8D}" destId="{766D261F-4321-4CF4-8725-1E69B688EF72}" srcOrd="0" destOrd="2" presId="urn:microsoft.com/office/officeart/2005/8/layout/process1"/>
    <dgm:cxn modelId="{FE99AB6E-48BF-4AC1-891A-883E3D319465}" srcId="{E100BC8B-1412-4DAB-BC12-959591CE41B4}" destId="{CB57F2EC-E246-445B-9935-8F75B36F04D7}" srcOrd="2" destOrd="0" parTransId="{751F8A84-F9C9-4816-8B52-37B163D525C2}" sibTransId="{5EB525D4-90CC-4E25-A69D-712918B8AAAF}"/>
    <dgm:cxn modelId="{EC9FB82C-48EA-4EB9-9BC3-EFA9D15C1C57}" srcId="{A017BB2F-1624-44E6-AF0B-A86EDAEA6EFE}" destId="{720F337C-B9ED-4F92-869F-226FC4291C99}" srcOrd="1" destOrd="0" parTransId="{1E4A777A-0E41-4F4B-9278-BBF81DF31E7C}" sibTransId="{E5003560-A048-46B2-AA93-763D153A3535}"/>
    <dgm:cxn modelId="{CAF4051D-EA07-4710-8055-2C114D1A196E}" type="presOf" srcId="{CB57F2EC-E246-445B-9935-8F75B36F04D7}" destId="{CBCE65A1-1999-4EE5-9E1A-9E0022102EEC}" srcOrd="0" destOrd="0" presId="urn:microsoft.com/office/officeart/2005/8/layout/process1"/>
    <dgm:cxn modelId="{68B5BBFA-4A7E-4522-A000-ED39680FE762}" type="presParOf" srcId="{46722506-715C-4913-81C6-1A2DA7D5DE01}" destId="{766D261F-4321-4CF4-8725-1E69B688EF72}" srcOrd="0" destOrd="0" presId="urn:microsoft.com/office/officeart/2005/8/layout/process1"/>
    <dgm:cxn modelId="{24E1D01C-6AA6-426B-A56E-0F44832631F0}" type="presParOf" srcId="{46722506-715C-4913-81C6-1A2DA7D5DE01}" destId="{1C217490-DFB1-4B29-B82D-4C97BE4ECA9A}" srcOrd="1" destOrd="0" presId="urn:microsoft.com/office/officeart/2005/8/layout/process1"/>
    <dgm:cxn modelId="{CA06CE1E-55C7-4E6A-8953-31D3F771D19F}" type="presParOf" srcId="{1C217490-DFB1-4B29-B82D-4C97BE4ECA9A}" destId="{4C4331ED-2AE6-4225-9F0A-BF19D64FC5BA}" srcOrd="0" destOrd="0" presId="urn:microsoft.com/office/officeart/2005/8/layout/process1"/>
    <dgm:cxn modelId="{9D0F9ADA-619D-4BC0-A371-BE0EA01F134B}" type="presParOf" srcId="{46722506-715C-4913-81C6-1A2DA7D5DE01}" destId="{DAA902ED-0313-4A8D-BD69-C0CC7709BE1B}" srcOrd="2" destOrd="0" presId="urn:microsoft.com/office/officeart/2005/8/layout/process1"/>
    <dgm:cxn modelId="{F593C5AB-3188-4365-8484-177F2E25F4C4}" type="presParOf" srcId="{46722506-715C-4913-81C6-1A2DA7D5DE01}" destId="{16B1B405-2687-4925-B6F4-B1B39D47B1A9}" srcOrd="3" destOrd="0" presId="urn:microsoft.com/office/officeart/2005/8/layout/process1"/>
    <dgm:cxn modelId="{3B9FDFD4-9A1E-4D91-9047-AA5A60CCDE62}" type="presParOf" srcId="{16B1B405-2687-4925-B6F4-B1B39D47B1A9}" destId="{1FBF3387-A21F-4E03-881E-388F02863ACD}" srcOrd="0" destOrd="0" presId="urn:microsoft.com/office/officeart/2005/8/layout/process1"/>
    <dgm:cxn modelId="{C9EB4028-2B0C-41C5-97CC-58CE57EDAE99}" type="presParOf" srcId="{46722506-715C-4913-81C6-1A2DA7D5DE01}" destId="{CBCE65A1-1999-4EE5-9E1A-9E0022102EEC}" srcOrd="4" destOrd="0" presId="urn:microsoft.com/office/officeart/2005/8/layout/process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00BC8B-1412-4DAB-BC12-959591CE41B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pl-PL"/>
        </a:p>
      </dgm:t>
    </dgm:pt>
    <dgm:pt modelId="{5A16F7FA-8479-4564-8B81-8080D024587B}">
      <dgm:prSet phldrT="[Tekst]"/>
      <dgm:spPr/>
      <dgm:t>
        <a:bodyPr/>
        <a:lstStyle/>
        <a:p>
          <a:r>
            <a:rPr lang="pl-PL" dirty="0"/>
            <a:t>2 pkt</a:t>
          </a:r>
        </a:p>
      </dgm:t>
    </dgm:pt>
    <dgm:pt modelId="{2AA21F25-C468-4CAF-8395-E6BA4F59A546}" type="parTrans" cxnId="{189E997D-82BF-49C9-AABF-F346013867ED}">
      <dgm:prSet/>
      <dgm:spPr/>
      <dgm:t>
        <a:bodyPr/>
        <a:lstStyle/>
        <a:p>
          <a:endParaRPr lang="pl-PL"/>
        </a:p>
      </dgm:t>
    </dgm:pt>
    <dgm:pt modelId="{AC5121F0-BD61-4099-9915-7A0007FD427A}" type="sibTrans" cxnId="{189E997D-82BF-49C9-AABF-F346013867ED}">
      <dgm:prSet/>
      <dgm:spPr/>
      <dgm:t>
        <a:bodyPr/>
        <a:lstStyle/>
        <a:p>
          <a:endParaRPr lang="pl-PL"/>
        </a:p>
      </dgm:t>
    </dgm:pt>
    <dgm:pt modelId="{743E523E-F6E9-4085-A585-F0219C672B6A}">
      <dgm:prSet phldrT="[Tekst]"/>
      <dgm:spPr/>
      <dgm:t>
        <a:bodyPr/>
        <a:lstStyle/>
        <a:p>
          <a:r>
            <a:rPr lang="pl-PL" dirty="0"/>
            <a:t>Praca mało czytelna, nieestetyczna, niestarannie wykonana.</a:t>
          </a:r>
        </a:p>
      </dgm:t>
    </dgm:pt>
    <dgm:pt modelId="{041FCEA3-F38C-4748-B083-9A0ACB79E814}" type="parTrans" cxnId="{6F7418DD-DBF5-4656-B42C-6782CB4DB718}">
      <dgm:prSet/>
      <dgm:spPr/>
      <dgm:t>
        <a:bodyPr/>
        <a:lstStyle/>
        <a:p>
          <a:endParaRPr lang="pl-PL"/>
        </a:p>
      </dgm:t>
    </dgm:pt>
    <dgm:pt modelId="{771A0BCD-8155-465C-B2CE-5B2CA6D651F0}" type="sibTrans" cxnId="{6F7418DD-DBF5-4656-B42C-6782CB4DB718}">
      <dgm:prSet/>
      <dgm:spPr/>
      <dgm:t>
        <a:bodyPr/>
        <a:lstStyle/>
        <a:p>
          <a:endParaRPr lang="pl-PL"/>
        </a:p>
      </dgm:t>
    </dgm:pt>
    <dgm:pt modelId="{A017BB2F-1624-44E6-AF0B-A86EDAEA6EFE}">
      <dgm:prSet phldrT="[Tekst]"/>
      <dgm:spPr/>
      <dgm:t>
        <a:bodyPr/>
        <a:lstStyle/>
        <a:p>
          <a:r>
            <a:rPr lang="pl-PL" dirty="0"/>
            <a:t>3 pkt</a:t>
          </a:r>
        </a:p>
      </dgm:t>
    </dgm:pt>
    <dgm:pt modelId="{911A2ED4-438B-4595-A041-57F0962CB423}" type="parTrans" cxnId="{4046449D-FB52-4308-AEF7-B2F508A3BA00}">
      <dgm:prSet/>
      <dgm:spPr/>
      <dgm:t>
        <a:bodyPr/>
        <a:lstStyle/>
        <a:p>
          <a:endParaRPr lang="pl-PL"/>
        </a:p>
      </dgm:t>
    </dgm:pt>
    <dgm:pt modelId="{4092AB52-4CA7-49B1-B052-C695EB07159B}" type="sibTrans" cxnId="{4046449D-FB52-4308-AEF7-B2F508A3BA00}">
      <dgm:prSet/>
      <dgm:spPr/>
      <dgm:t>
        <a:bodyPr/>
        <a:lstStyle/>
        <a:p>
          <a:endParaRPr lang="pl-PL"/>
        </a:p>
      </dgm:t>
    </dgm:pt>
    <dgm:pt modelId="{09729E53-ADB6-49E6-A51E-90BF7C42CA61}">
      <dgm:prSet phldrT="[Tekst]"/>
      <dgm:spPr/>
      <dgm:t>
        <a:bodyPr/>
        <a:lstStyle/>
        <a:p>
          <a:r>
            <a:rPr lang="pl-PL" dirty="0"/>
            <a:t>Praca czytelna, estetyczna, staranna.</a:t>
          </a:r>
        </a:p>
      </dgm:t>
    </dgm:pt>
    <dgm:pt modelId="{B041202A-2ABE-4D7B-9A35-DD1E264CFB9D}" type="parTrans" cxnId="{DF31771C-F50B-400A-BFCD-3A2E3BC6BD83}">
      <dgm:prSet/>
      <dgm:spPr/>
      <dgm:t>
        <a:bodyPr/>
        <a:lstStyle/>
        <a:p>
          <a:endParaRPr lang="pl-PL"/>
        </a:p>
      </dgm:t>
    </dgm:pt>
    <dgm:pt modelId="{DC3FC406-AD46-4E81-A440-31AD805ACCA4}" type="sibTrans" cxnId="{DF31771C-F50B-400A-BFCD-3A2E3BC6BD83}">
      <dgm:prSet/>
      <dgm:spPr/>
      <dgm:t>
        <a:bodyPr/>
        <a:lstStyle/>
        <a:p>
          <a:endParaRPr lang="pl-PL"/>
        </a:p>
      </dgm:t>
    </dgm:pt>
    <dgm:pt modelId="{CB57F2EC-E246-445B-9935-8F75B36F04D7}">
      <dgm:prSet phldrT="[Tekst]"/>
      <dgm:spPr/>
      <dgm:t>
        <a:bodyPr/>
        <a:lstStyle/>
        <a:p>
          <a:r>
            <a:rPr lang="pl-PL" dirty="0"/>
            <a:t>4 pkt</a:t>
          </a:r>
        </a:p>
      </dgm:t>
    </dgm:pt>
    <dgm:pt modelId="{751F8A84-F9C9-4816-8B52-37B163D525C2}" type="parTrans" cxnId="{FE99AB6E-48BF-4AC1-891A-883E3D319465}">
      <dgm:prSet/>
      <dgm:spPr/>
      <dgm:t>
        <a:bodyPr/>
        <a:lstStyle/>
        <a:p>
          <a:endParaRPr lang="pl-PL"/>
        </a:p>
      </dgm:t>
    </dgm:pt>
    <dgm:pt modelId="{5EB525D4-90CC-4E25-A69D-712918B8AAAF}" type="sibTrans" cxnId="{FE99AB6E-48BF-4AC1-891A-883E3D319465}">
      <dgm:prSet/>
      <dgm:spPr/>
      <dgm:t>
        <a:bodyPr/>
        <a:lstStyle/>
        <a:p>
          <a:endParaRPr lang="pl-PL"/>
        </a:p>
      </dgm:t>
    </dgm:pt>
    <dgm:pt modelId="{4E196973-7F7D-494A-BB4A-4A4D7B2FFA72}">
      <dgm:prSet phldrT="[Tekst]"/>
      <dgm:spPr/>
      <dgm:t>
        <a:bodyPr/>
        <a:lstStyle/>
        <a:p>
          <a:r>
            <a:rPr lang="pl-PL" dirty="0"/>
            <a:t>Praca estetyczna, czytelna, przejrzysta, zachęcająca do zapoznania się z nią, bardzo staranna. Atrakcyjna pod względem graficznym.</a:t>
          </a:r>
        </a:p>
      </dgm:t>
    </dgm:pt>
    <dgm:pt modelId="{AA6274A1-1EA5-4E22-B5A4-81A48244DA8B}" type="parTrans" cxnId="{6DD8B26E-F266-4038-B537-43EF729DBF69}">
      <dgm:prSet/>
      <dgm:spPr/>
      <dgm:t>
        <a:bodyPr/>
        <a:lstStyle/>
        <a:p>
          <a:endParaRPr lang="pl-PL"/>
        </a:p>
      </dgm:t>
    </dgm:pt>
    <dgm:pt modelId="{160CBA3A-46DD-4D62-B509-04E28212FF7C}" type="sibTrans" cxnId="{6DD8B26E-F266-4038-B537-43EF729DBF69}">
      <dgm:prSet/>
      <dgm:spPr/>
      <dgm:t>
        <a:bodyPr/>
        <a:lstStyle/>
        <a:p>
          <a:endParaRPr lang="pl-PL"/>
        </a:p>
      </dgm:t>
    </dgm:pt>
    <dgm:pt modelId="{90BFD67C-4960-4E05-BC2F-169E5951F021}">
      <dgm:prSet/>
      <dgm:spPr/>
      <dgm:t>
        <a:bodyPr/>
        <a:lstStyle/>
        <a:p>
          <a:r>
            <a:rPr lang="pl-PL" dirty="0"/>
            <a:t>Złe rozplanowanie elementów  na stronie.</a:t>
          </a:r>
        </a:p>
      </dgm:t>
    </dgm:pt>
    <dgm:pt modelId="{1A5C61F0-2B1D-4BB0-9911-A15EC1801B05}" type="parTrans" cxnId="{E789A2DE-06E1-477C-A76F-391D0682330B}">
      <dgm:prSet/>
      <dgm:spPr/>
      <dgm:t>
        <a:bodyPr/>
        <a:lstStyle/>
        <a:p>
          <a:endParaRPr lang="pl-PL"/>
        </a:p>
      </dgm:t>
    </dgm:pt>
    <dgm:pt modelId="{953F9D04-18B6-40BC-A8A1-F64FAE0C7132}" type="sibTrans" cxnId="{E789A2DE-06E1-477C-A76F-391D0682330B}">
      <dgm:prSet/>
      <dgm:spPr/>
      <dgm:t>
        <a:bodyPr/>
        <a:lstStyle/>
        <a:p>
          <a:endParaRPr lang="pl-PL"/>
        </a:p>
      </dgm:t>
    </dgm:pt>
    <dgm:pt modelId="{E62CC61A-45DF-4EA2-BE9F-350B55F75E2C}">
      <dgm:prSet/>
      <dgm:spPr/>
      <dgm:t>
        <a:bodyPr/>
        <a:lstStyle/>
        <a:p>
          <a:r>
            <a:rPr lang="pl-PL" dirty="0"/>
            <a:t>Dobre rozplanowanie elementów na stronie.</a:t>
          </a:r>
        </a:p>
      </dgm:t>
    </dgm:pt>
    <dgm:pt modelId="{9A33D265-EA09-4378-8070-DD5DBC98009A}" type="parTrans" cxnId="{28E18933-D66C-4B11-AB17-A9D3BC0FFB8F}">
      <dgm:prSet/>
      <dgm:spPr/>
      <dgm:t>
        <a:bodyPr/>
        <a:lstStyle/>
        <a:p>
          <a:endParaRPr lang="pl-PL"/>
        </a:p>
      </dgm:t>
    </dgm:pt>
    <dgm:pt modelId="{F4CEEE05-E865-41CB-90E6-6C5399264530}" type="sibTrans" cxnId="{28E18933-D66C-4B11-AB17-A9D3BC0FFB8F}">
      <dgm:prSet/>
      <dgm:spPr/>
      <dgm:t>
        <a:bodyPr/>
        <a:lstStyle/>
        <a:p>
          <a:endParaRPr lang="pl-PL"/>
        </a:p>
      </dgm:t>
    </dgm:pt>
    <dgm:pt modelId="{1135EA53-8400-4739-8429-BE7F4A93AB4E}">
      <dgm:prSet/>
      <dgm:spPr/>
      <dgm:t>
        <a:bodyPr/>
        <a:lstStyle/>
        <a:p>
          <a:r>
            <a:rPr lang="pl-PL" dirty="0"/>
            <a:t>Dobre rozplanowanie elementów na stronie. Praca wyróżniająca się. </a:t>
          </a:r>
        </a:p>
      </dgm:t>
    </dgm:pt>
    <dgm:pt modelId="{2A3ED2EB-02D3-4EBE-A13E-7FD8F2B4A756}" type="parTrans" cxnId="{BEE3FBD6-DB27-4FCA-ADF8-F674A3704F01}">
      <dgm:prSet/>
      <dgm:spPr/>
      <dgm:t>
        <a:bodyPr/>
        <a:lstStyle/>
        <a:p>
          <a:endParaRPr lang="pl-PL"/>
        </a:p>
      </dgm:t>
    </dgm:pt>
    <dgm:pt modelId="{83F83A8A-488B-4402-9965-C3E03EAFD823}" type="sibTrans" cxnId="{BEE3FBD6-DB27-4FCA-ADF8-F674A3704F01}">
      <dgm:prSet/>
      <dgm:spPr/>
      <dgm:t>
        <a:bodyPr/>
        <a:lstStyle/>
        <a:p>
          <a:endParaRPr lang="pl-PL"/>
        </a:p>
      </dgm:t>
    </dgm:pt>
    <dgm:pt modelId="{46722506-715C-4913-81C6-1A2DA7D5DE01}" type="pres">
      <dgm:prSet presAssocID="{E100BC8B-1412-4DAB-BC12-959591CE41B4}" presName="Name0" presStyleCnt="0">
        <dgm:presLayoutVars>
          <dgm:dir/>
          <dgm:resizeHandles val="exact"/>
        </dgm:presLayoutVars>
      </dgm:prSet>
      <dgm:spPr/>
      <dgm:t>
        <a:bodyPr/>
        <a:lstStyle/>
        <a:p>
          <a:endParaRPr lang="pl-PL"/>
        </a:p>
      </dgm:t>
    </dgm:pt>
    <dgm:pt modelId="{766D261F-4321-4CF4-8725-1E69B688EF72}" type="pres">
      <dgm:prSet presAssocID="{5A16F7FA-8479-4564-8B81-8080D024587B}" presName="node" presStyleLbl="node1" presStyleIdx="0" presStyleCnt="3">
        <dgm:presLayoutVars>
          <dgm:bulletEnabled val="1"/>
        </dgm:presLayoutVars>
      </dgm:prSet>
      <dgm:spPr/>
      <dgm:t>
        <a:bodyPr/>
        <a:lstStyle/>
        <a:p>
          <a:endParaRPr lang="pl-PL"/>
        </a:p>
      </dgm:t>
    </dgm:pt>
    <dgm:pt modelId="{1C217490-DFB1-4B29-B82D-4C97BE4ECA9A}" type="pres">
      <dgm:prSet presAssocID="{AC5121F0-BD61-4099-9915-7A0007FD427A}" presName="sibTrans" presStyleLbl="sibTrans2D1" presStyleIdx="0" presStyleCnt="2"/>
      <dgm:spPr/>
      <dgm:t>
        <a:bodyPr/>
        <a:lstStyle/>
        <a:p>
          <a:endParaRPr lang="pl-PL"/>
        </a:p>
      </dgm:t>
    </dgm:pt>
    <dgm:pt modelId="{4C4331ED-2AE6-4225-9F0A-BF19D64FC5BA}" type="pres">
      <dgm:prSet presAssocID="{AC5121F0-BD61-4099-9915-7A0007FD427A}" presName="connectorText" presStyleLbl="sibTrans2D1" presStyleIdx="0" presStyleCnt="2"/>
      <dgm:spPr/>
      <dgm:t>
        <a:bodyPr/>
        <a:lstStyle/>
        <a:p>
          <a:endParaRPr lang="pl-PL"/>
        </a:p>
      </dgm:t>
    </dgm:pt>
    <dgm:pt modelId="{DAA902ED-0313-4A8D-BD69-C0CC7709BE1B}" type="pres">
      <dgm:prSet presAssocID="{A017BB2F-1624-44E6-AF0B-A86EDAEA6EFE}" presName="node" presStyleLbl="node1" presStyleIdx="1" presStyleCnt="3">
        <dgm:presLayoutVars>
          <dgm:bulletEnabled val="1"/>
        </dgm:presLayoutVars>
      </dgm:prSet>
      <dgm:spPr/>
      <dgm:t>
        <a:bodyPr/>
        <a:lstStyle/>
        <a:p>
          <a:endParaRPr lang="pl-PL"/>
        </a:p>
      </dgm:t>
    </dgm:pt>
    <dgm:pt modelId="{16B1B405-2687-4925-B6F4-B1B39D47B1A9}" type="pres">
      <dgm:prSet presAssocID="{4092AB52-4CA7-49B1-B052-C695EB07159B}" presName="sibTrans" presStyleLbl="sibTrans2D1" presStyleIdx="1" presStyleCnt="2"/>
      <dgm:spPr/>
      <dgm:t>
        <a:bodyPr/>
        <a:lstStyle/>
        <a:p>
          <a:endParaRPr lang="pl-PL"/>
        </a:p>
      </dgm:t>
    </dgm:pt>
    <dgm:pt modelId="{1FBF3387-A21F-4E03-881E-388F02863ACD}" type="pres">
      <dgm:prSet presAssocID="{4092AB52-4CA7-49B1-B052-C695EB07159B}" presName="connectorText" presStyleLbl="sibTrans2D1" presStyleIdx="1" presStyleCnt="2"/>
      <dgm:spPr/>
      <dgm:t>
        <a:bodyPr/>
        <a:lstStyle/>
        <a:p>
          <a:endParaRPr lang="pl-PL"/>
        </a:p>
      </dgm:t>
    </dgm:pt>
    <dgm:pt modelId="{CBCE65A1-1999-4EE5-9E1A-9E0022102EEC}" type="pres">
      <dgm:prSet presAssocID="{CB57F2EC-E246-445B-9935-8F75B36F04D7}" presName="node" presStyleLbl="node1" presStyleIdx="2" presStyleCnt="3">
        <dgm:presLayoutVars>
          <dgm:bulletEnabled val="1"/>
        </dgm:presLayoutVars>
      </dgm:prSet>
      <dgm:spPr/>
      <dgm:t>
        <a:bodyPr/>
        <a:lstStyle/>
        <a:p>
          <a:endParaRPr lang="pl-PL"/>
        </a:p>
      </dgm:t>
    </dgm:pt>
  </dgm:ptLst>
  <dgm:cxnLst>
    <dgm:cxn modelId="{5F0EF9A6-6FFD-41B9-800C-992A46ADBB13}" type="presOf" srcId="{5A16F7FA-8479-4564-8B81-8080D024587B}" destId="{766D261F-4321-4CF4-8725-1E69B688EF72}" srcOrd="0" destOrd="0" presId="urn:microsoft.com/office/officeart/2005/8/layout/process1"/>
    <dgm:cxn modelId="{E6735E22-8FE4-47D3-9F47-7E70BDE73059}" type="presOf" srcId="{1135EA53-8400-4739-8429-BE7F4A93AB4E}" destId="{CBCE65A1-1999-4EE5-9E1A-9E0022102EEC}" srcOrd="0" destOrd="2" presId="urn:microsoft.com/office/officeart/2005/8/layout/process1"/>
    <dgm:cxn modelId="{28E18933-D66C-4B11-AB17-A9D3BC0FFB8F}" srcId="{A017BB2F-1624-44E6-AF0B-A86EDAEA6EFE}" destId="{E62CC61A-45DF-4EA2-BE9F-350B55F75E2C}" srcOrd="1" destOrd="0" parTransId="{9A33D265-EA09-4378-8070-DD5DBC98009A}" sibTransId="{F4CEEE05-E865-41CB-90E6-6C5399264530}"/>
    <dgm:cxn modelId="{189E997D-82BF-49C9-AABF-F346013867ED}" srcId="{E100BC8B-1412-4DAB-BC12-959591CE41B4}" destId="{5A16F7FA-8479-4564-8B81-8080D024587B}" srcOrd="0" destOrd="0" parTransId="{2AA21F25-C468-4CAF-8395-E6BA4F59A546}" sibTransId="{AC5121F0-BD61-4099-9915-7A0007FD427A}"/>
    <dgm:cxn modelId="{4046449D-FB52-4308-AEF7-B2F508A3BA00}" srcId="{E100BC8B-1412-4DAB-BC12-959591CE41B4}" destId="{A017BB2F-1624-44E6-AF0B-A86EDAEA6EFE}" srcOrd="1" destOrd="0" parTransId="{911A2ED4-438B-4595-A041-57F0962CB423}" sibTransId="{4092AB52-4CA7-49B1-B052-C695EB07159B}"/>
    <dgm:cxn modelId="{8149C479-345A-4263-B38B-07DE40CD3349}" type="presOf" srcId="{4092AB52-4CA7-49B1-B052-C695EB07159B}" destId="{1FBF3387-A21F-4E03-881E-388F02863ACD}" srcOrd="1" destOrd="0" presId="urn:microsoft.com/office/officeart/2005/8/layout/process1"/>
    <dgm:cxn modelId="{34B84D60-8DB6-4B57-BE70-F0514C2AD0F1}" type="presOf" srcId="{09729E53-ADB6-49E6-A51E-90BF7C42CA61}" destId="{DAA902ED-0313-4A8D-BD69-C0CC7709BE1B}" srcOrd="0" destOrd="1" presId="urn:microsoft.com/office/officeart/2005/8/layout/process1"/>
    <dgm:cxn modelId="{32C7143B-57BE-47CC-93CD-644FAAD1AA9E}" type="presOf" srcId="{E100BC8B-1412-4DAB-BC12-959591CE41B4}" destId="{46722506-715C-4913-81C6-1A2DA7D5DE01}" srcOrd="0" destOrd="0" presId="urn:microsoft.com/office/officeart/2005/8/layout/process1"/>
    <dgm:cxn modelId="{E789A2DE-06E1-477C-A76F-391D0682330B}" srcId="{5A16F7FA-8479-4564-8B81-8080D024587B}" destId="{90BFD67C-4960-4E05-BC2F-169E5951F021}" srcOrd="1" destOrd="0" parTransId="{1A5C61F0-2B1D-4BB0-9911-A15EC1801B05}" sibTransId="{953F9D04-18B6-40BC-A8A1-F64FAE0C7132}"/>
    <dgm:cxn modelId="{EE3BD166-5C44-4F80-A2BD-310E4AA0E3EC}" type="presOf" srcId="{AC5121F0-BD61-4099-9915-7A0007FD427A}" destId="{4C4331ED-2AE6-4225-9F0A-BF19D64FC5BA}" srcOrd="1" destOrd="0" presId="urn:microsoft.com/office/officeart/2005/8/layout/process1"/>
    <dgm:cxn modelId="{BEE3FBD6-DB27-4FCA-ADF8-F674A3704F01}" srcId="{CB57F2EC-E246-445B-9935-8F75B36F04D7}" destId="{1135EA53-8400-4739-8429-BE7F4A93AB4E}" srcOrd="1" destOrd="0" parTransId="{2A3ED2EB-02D3-4EBE-A13E-7FD8F2B4A756}" sibTransId="{83F83A8A-488B-4402-9965-C3E03EAFD823}"/>
    <dgm:cxn modelId="{DF31771C-F50B-400A-BFCD-3A2E3BC6BD83}" srcId="{A017BB2F-1624-44E6-AF0B-A86EDAEA6EFE}" destId="{09729E53-ADB6-49E6-A51E-90BF7C42CA61}" srcOrd="0" destOrd="0" parTransId="{B041202A-2ABE-4D7B-9A35-DD1E264CFB9D}" sibTransId="{DC3FC406-AD46-4E81-A440-31AD805ACCA4}"/>
    <dgm:cxn modelId="{3DF753C7-285F-4244-8C85-D874B97CC930}" type="presOf" srcId="{E62CC61A-45DF-4EA2-BE9F-350B55F75E2C}" destId="{DAA902ED-0313-4A8D-BD69-C0CC7709BE1B}" srcOrd="0" destOrd="2" presId="urn:microsoft.com/office/officeart/2005/8/layout/process1"/>
    <dgm:cxn modelId="{F0C3B315-5927-41F4-B337-F2BD63CD6851}" type="presOf" srcId="{743E523E-F6E9-4085-A585-F0219C672B6A}" destId="{766D261F-4321-4CF4-8725-1E69B688EF72}" srcOrd="0" destOrd="1" presId="urn:microsoft.com/office/officeart/2005/8/layout/process1"/>
    <dgm:cxn modelId="{6DD8B26E-F266-4038-B537-43EF729DBF69}" srcId="{CB57F2EC-E246-445B-9935-8F75B36F04D7}" destId="{4E196973-7F7D-494A-BB4A-4A4D7B2FFA72}" srcOrd="0" destOrd="0" parTransId="{AA6274A1-1EA5-4E22-B5A4-81A48244DA8B}" sibTransId="{160CBA3A-46DD-4D62-B509-04E28212FF7C}"/>
    <dgm:cxn modelId="{6F7418DD-DBF5-4656-B42C-6782CB4DB718}" srcId="{5A16F7FA-8479-4564-8B81-8080D024587B}" destId="{743E523E-F6E9-4085-A585-F0219C672B6A}" srcOrd="0" destOrd="0" parTransId="{041FCEA3-F38C-4748-B083-9A0ACB79E814}" sibTransId="{771A0BCD-8155-465C-B2CE-5B2CA6D651F0}"/>
    <dgm:cxn modelId="{3D35EA39-51FD-4D21-8637-47FECE2C94A7}" type="presOf" srcId="{A017BB2F-1624-44E6-AF0B-A86EDAEA6EFE}" destId="{DAA902ED-0313-4A8D-BD69-C0CC7709BE1B}" srcOrd="0" destOrd="0" presId="urn:microsoft.com/office/officeart/2005/8/layout/process1"/>
    <dgm:cxn modelId="{ABF45A70-11F4-46AD-92F1-735107A931D7}" type="presOf" srcId="{4E196973-7F7D-494A-BB4A-4A4D7B2FFA72}" destId="{CBCE65A1-1999-4EE5-9E1A-9E0022102EEC}" srcOrd="0" destOrd="1" presId="urn:microsoft.com/office/officeart/2005/8/layout/process1"/>
    <dgm:cxn modelId="{24FD5BD6-8C5D-40BE-8F68-21FD5EE72DC4}" type="presOf" srcId="{AC5121F0-BD61-4099-9915-7A0007FD427A}" destId="{1C217490-DFB1-4B29-B82D-4C97BE4ECA9A}" srcOrd="0" destOrd="0" presId="urn:microsoft.com/office/officeart/2005/8/layout/process1"/>
    <dgm:cxn modelId="{205B8CCF-1EF9-4767-A988-04FADE0ACC83}" type="presOf" srcId="{4092AB52-4CA7-49B1-B052-C695EB07159B}" destId="{16B1B405-2687-4925-B6F4-B1B39D47B1A9}" srcOrd="0" destOrd="0" presId="urn:microsoft.com/office/officeart/2005/8/layout/process1"/>
    <dgm:cxn modelId="{FE99AB6E-48BF-4AC1-891A-883E3D319465}" srcId="{E100BC8B-1412-4DAB-BC12-959591CE41B4}" destId="{CB57F2EC-E246-445B-9935-8F75B36F04D7}" srcOrd="2" destOrd="0" parTransId="{751F8A84-F9C9-4816-8B52-37B163D525C2}" sibTransId="{5EB525D4-90CC-4E25-A69D-712918B8AAAF}"/>
    <dgm:cxn modelId="{265D51DC-5B50-4015-A374-F122B345F5EC}" type="presOf" srcId="{90BFD67C-4960-4E05-BC2F-169E5951F021}" destId="{766D261F-4321-4CF4-8725-1E69B688EF72}" srcOrd="0" destOrd="2" presId="urn:microsoft.com/office/officeart/2005/8/layout/process1"/>
    <dgm:cxn modelId="{CAF4051D-EA07-4710-8055-2C114D1A196E}" type="presOf" srcId="{CB57F2EC-E246-445B-9935-8F75B36F04D7}" destId="{CBCE65A1-1999-4EE5-9E1A-9E0022102EEC}" srcOrd="0" destOrd="0" presId="urn:microsoft.com/office/officeart/2005/8/layout/process1"/>
    <dgm:cxn modelId="{68B5BBFA-4A7E-4522-A000-ED39680FE762}" type="presParOf" srcId="{46722506-715C-4913-81C6-1A2DA7D5DE01}" destId="{766D261F-4321-4CF4-8725-1E69B688EF72}" srcOrd="0" destOrd="0" presId="urn:microsoft.com/office/officeart/2005/8/layout/process1"/>
    <dgm:cxn modelId="{24E1D01C-6AA6-426B-A56E-0F44832631F0}" type="presParOf" srcId="{46722506-715C-4913-81C6-1A2DA7D5DE01}" destId="{1C217490-DFB1-4B29-B82D-4C97BE4ECA9A}" srcOrd="1" destOrd="0" presId="urn:microsoft.com/office/officeart/2005/8/layout/process1"/>
    <dgm:cxn modelId="{CA06CE1E-55C7-4E6A-8953-31D3F771D19F}" type="presParOf" srcId="{1C217490-DFB1-4B29-B82D-4C97BE4ECA9A}" destId="{4C4331ED-2AE6-4225-9F0A-BF19D64FC5BA}" srcOrd="0" destOrd="0" presId="urn:microsoft.com/office/officeart/2005/8/layout/process1"/>
    <dgm:cxn modelId="{9D0F9ADA-619D-4BC0-A371-BE0EA01F134B}" type="presParOf" srcId="{46722506-715C-4913-81C6-1A2DA7D5DE01}" destId="{DAA902ED-0313-4A8D-BD69-C0CC7709BE1B}" srcOrd="2" destOrd="0" presId="urn:microsoft.com/office/officeart/2005/8/layout/process1"/>
    <dgm:cxn modelId="{F593C5AB-3188-4365-8484-177F2E25F4C4}" type="presParOf" srcId="{46722506-715C-4913-81C6-1A2DA7D5DE01}" destId="{16B1B405-2687-4925-B6F4-B1B39D47B1A9}" srcOrd="3" destOrd="0" presId="urn:microsoft.com/office/officeart/2005/8/layout/process1"/>
    <dgm:cxn modelId="{3B9FDFD4-9A1E-4D91-9047-AA5A60CCDE62}" type="presParOf" srcId="{16B1B405-2687-4925-B6F4-B1B39D47B1A9}" destId="{1FBF3387-A21F-4E03-881E-388F02863ACD}" srcOrd="0" destOrd="0" presId="urn:microsoft.com/office/officeart/2005/8/layout/process1"/>
    <dgm:cxn modelId="{C9EB4028-2B0C-41C5-97CC-58CE57EDAE99}" type="presParOf" srcId="{46722506-715C-4913-81C6-1A2DA7D5DE01}" destId="{CBCE65A1-1999-4EE5-9E1A-9E0022102EEC}"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00BC8B-1412-4DAB-BC12-959591CE41B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pl-PL"/>
        </a:p>
      </dgm:t>
    </dgm:pt>
    <dgm:pt modelId="{5A16F7FA-8479-4564-8B81-8080D024587B}">
      <dgm:prSet phldrT="[Tekst]"/>
      <dgm:spPr/>
      <dgm:t>
        <a:bodyPr/>
        <a:lstStyle/>
        <a:p>
          <a:r>
            <a:rPr lang="pl-PL" dirty="0"/>
            <a:t>2 pkt</a:t>
          </a:r>
        </a:p>
      </dgm:t>
    </dgm:pt>
    <dgm:pt modelId="{2AA21F25-C468-4CAF-8395-E6BA4F59A546}" type="parTrans" cxnId="{189E997D-82BF-49C9-AABF-F346013867ED}">
      <dgm:prSet/>
      <dgm:spPr/>
      <dgm:t>
        <a:bodyPr/>
        <a:lstStyle/>
        <a:p>
          <a:endParaRPr lang="pl-PL"/>
        </a:p>
      </dgm:t>
    </dgm:pt>
    <dgm:pt modelId="{AC5121F0-BD61-4099-9915-7A0007FD427A}" type="sibTrans" cxnId="{189E997D-82BF-49C9-AABF-F346013867ED}">
      <dgm:prSet/>
      <dgm:spPr/>
      <dgm:t>
        <a:bodyPr/>
        <a:lstStyle/>
        <a:p>
          <a:endParaRPr lang="pl-PL"/>
        </a:p>
      </dgm:t>
    </dgm:pt>
    <dgm:pt modelId="{743E523E-F6E9-4085-A585-F0219C672B6A}">
      <dgm:prSet phldrT="[Tekst]"/>
      <dgm:spPr/>
      <dgm:t>
        <a:bodyPr/>
        <a:lstStyle/>
        <a:p>
          <a:r>
            <a:rPr lang="pl-PL" dirty="0"/>
            <a:t>Brak zaangażowania wszystkich członków grupy w pracę i kreatywną współpracę.</a:t>
          </a:r>
        </a:p>
      </dgm:t>
    </dgm:pt>
    <dgm:pt modelId="{041FCEA3-F38C-4748-B083-9A0ACB79E814}" type="parTrans" cxnId="{6F7418DD-DBF5-4656-B42C-6782CB4DB718}">
      <dgm:prSet/>
      <dgm:spPr/>
      <dgm:t>
        <a:bodyPr/>
        <a:lstStyle/>
        <a:p>
          <a:endParaRPr lang="pl-PL"/>
        </a:p>
      </dgm:t>
    </dgm:pt>
    <dgm:pt modelId="{771A0BCD-8155-465C-B2CE-5B2CA6D651F0}" type="sibTrans" cxnId="{6F7418DD-DBF5-4656-B42C-6782CB4DB718}">
      <dgm:prSet/>
      <dgm:spPr/>
      <dgm:t>
        <a:bodyPr/>
        <a:lstStyle/>
        <a:p>
          <a:endParaRPr lang="pl-PL"/>
        </a:p>
      </dgm:t>
    </dgm:pt>
    <dgm:pt modelId="{A017BB2F-1624-44E6-AF0B-A86EDAEA6EFE}">
      <dgm:prSet phldrT="[Tekst]"/>
      <dgm:spPr/>
      <dgm:t>
        <a:bodyPr/>
        <a:lstStyle/>
        <a:p>
          <a:r>
            <a:rPr lang="pl-PL" dirty="0"/>
            <a:t>3 pkt</a:t>
          </a:r>
        </a:p>
      </dgm:t>
    </dgm:pt>
    <dgm:pt modelId="{911A2ED4-438B-4595-A041-57F0962CB423}" type="parTrans" cxnId="{4046449D-FB52-4308-AEF7-B2F508A3BA00}">
      <dgm:prSet/>
      <dgm:spPr/>
      <dgm:t>
        <a:bodyPr/>
        <a:lstStyle/>
        <a:p>
          <a:endParaRPr lang="pl-PL"/>
        </a:p>
      </dgm:t>
    </dgm:pt>
    <dgm:pt modelId="{4092AB52-4CA7-49B1-B052-C695EB07159B}" type="sibTrans" cxnId="{4046449D-FB52-4308-AEF7-B2F508A3BA00}">
      <dgm:prSet/>
      <dgm:spPr/>
      <dgm:t>
        <a:bodyPr/>
        <a:lstStyle/>
        <a:p>
          <a:endParaRPr lang="pl-PL"/>
        </a:p>
      </dgm:t>
    </dgm:pt>
    <dgm:pt modelId="{09729E53-ADB6-49E6-A51E-90BF7C42CA61}">
      <dgm:prSet phldrT="[Tekst]"/>
      <dgm:spPr/>
      <dgm:t>
        <a:bodyPr/>
        <a:lstStyle/>
        <a:p>
          <a:r>
            <a:rPr lang="pl-PL" dirty="0"/>
            <a:t>Dobre zaangażowanie w pracę wszystkich członków grupy. Umiejętność współpracy na zadawalającym poziomie.</a:t>
          </a:r>
        </a:p>
      </dgm:t>
    </dgm:pt>
    <dgm:pt modelId="{B041202A-2ABE-4D7B-9A35-DD1E264CFB9D}" type="parTrans" cxnId="{DF31771C-F50B-400A-BFCD-3A2E3BC6BD83}">
      <dgm:prSet/>
      <dgm:spPr/>
      <dgm:t>
        <a:bodyPr/>
        <a:lstStyle/>
        <a:p>
          <a:endParaRPr lang="pl-PL"/>
        </a:p>
      </dgm:t>
    </dgm:pt>
    <dgm:pt modelId="{DC3FC406-AD46-4E81-A440-31AD805ACCA4}" type="sibTrans" cxnId="{DF31771C-F50B-400A-BFCD-3A2E3BC6BD83}">
      <dgm:prSet/>
      <dgm:spPr/>
      <dgm:t>
        <a:bodyPr/>
        <a:lstStyle/>
        <a:p>
          <a:endParaRPr lang="pl-PL"/>
        </a:p>
      </dgm:t>
    </dgm:pt>
    <dgm:pt modelId="{CB57F2EC-E246-445B-9935-8F75B36F04D7}">
      <dgm:prSet phldrT="[Tekst]"/>
      <dgm:spPr/>
      <dgm:t>
        <a:bodyPr/>
        <a:lstStyle/>
        <a:p>
          <a:r>
            <a:rPr lang="pl-PL" dirty="0"/>
            <a:t>4 pkt</a:t>
          </a:r>
        </a:p>
      </dgm:t>
    </dgm:pt>
    <dgm:pt modelId="{751F8A84-F9C9-4816-8B52-37B163D525C2}" type="parTrans" cxnId="{FE99AB6E-48BF-4AC1-891A-883E3D319465}">
      <dgm:prSet/>
      <dgm:spPr/>
      <dgm:t>
        <a:bodyPr/>
        <a:lstStyle/>
        <a:p>
          <a:endParaRPr lang="pl-PL"/>
        </a:p>
      </dgm:t>
    </dgm:pt>
    <dgm:pt modelId="{5EB525D4-90CC-4E25-A69D-712918B8AAAF}" type="sibTrans" cxnId="{FE99AB6E-48BF-4AC1-891A-883E3D319465}">
      <dgm:prSet/>
      <dgm:spPr/>
      <dgm:t>
        <a:bodyPr/>
        <a:lstStyle/>
        <a:p>
          <a:endParaRPr lang="pl-PL"/>
        </a:p>
      </dgm:t>
    </dgm:pt>
    <dgm:pt modelId="{4E196973-7F7D-494A-BB4A-4A4D7B2FFA72}">
      <dgm:prSet phldrT="[Tekst]"/>
      <dgm:spPr/>
      <dgm:t>
        <a:bodyPr/>
        <a:lstStyle/>
        <a:p>
          <a:r>
            <a:rPr lang="pl-PL" dirty="0"/>
            <a:t>Pełne zaangażowanie w pracę wszystkich członków grupy. Wzajemne motywowanie się do pracy. Umiejętność współpracy w grupie na wysokim poziomie.</a:t>
          </a:r>
        </a:p>
      </dgm:t>
    </dgm:pt>
    <dgm:pt modelId="{AA6274A1-1EA5-4E22-B5A4-81A48244DA8B}" type="parTrans" cxnId="{6DD8B26E-F266-4038-B537-43EF729DBF69}">
      <dgm:prSet/>
      <dgm:spPr/>
      <dgm:t>
        <a:bodyPr/>
        <a:lstStyle/>
        <a:p>
          <a:endParaRPr lang="pl-PL"/>
        </a:p>
      </dgm:t>
    </dgm:pt>
    <dgm:pt modelId="{160CBA3A-46DD-4D62-B509-04E28212FF7C}" type="sibTrans" cxnId="{6DD8B26E-F266-4038-B537-43EF729DBF69}">
      <dgm:prSet/>
      <dgm:spPr/>
      <dgm:t>
        <a:bodyPr/>
        <a:lstStyle/>
        <a:p>
          <a:endParaRPr lang="pl-PL"/>
        </a:p>
      </dgm:t>
    </dgm:pt>
    <dgm:pt modelId="{46722506-715C-4913-81C6-1A2DA7D5DE01}" type="pres">
      <dgm:prSet presAssocID="{E100BC8B-1412-4DAB-BC12-959591CE41B4}" presName="Name0" presStyleCnt="0">
        <dgm:presLayoutVars>
          <dgm:dir/>
          <dgm:resizeHandles val="exact"/>
        </dgm:presLayoutVars>
      </dgm:prSet>
      <dgm:spPr/>
      <dgm:t>
        <a:bodyPr/>
        <a:lstStyle/>
        <a:p>
          <a:endParaRPr lang="pl-PL"/>
        </a:p>
      </dgm:t>
    </dgm:pt>
    <dgm:pt modelId="{766D261F-4321-4CF4-8725-1E69B688EF72}" type="pres">
      <dgm:prSet presAssocID="{5A16F7FA-8479-4564-8B81-8080D024587B}" presName="node" presStyleLbl="node1" presStyleIdx="0" presStyleCnt="3">
        <dgm:presLayoutVars>
          <dgm:bulletEnabled val="1"/>
        </dgm:presLayoutVars>
      </dgm:prSet>
      <dgm:spPr/>
      <dgm:t>
        <a:bodyPr/>
        <a:lstStyle/>
        <a:p>
          <a:endParaRPr lang="pl-PL"/>
        </a:p>
      </dgm:t>
    </dgm:pt>
    <dgm:pt modelId="{1C217490-DFB1-4B29-B82D-4C97BE4ECA9A}" type="pres">
      <dgm:prSet presAssocID="{AC5121F0-BD61-4099-9915-7A0007FD427A}" presName="sibTrans" presStyleLbl="sibTrans2D1" presStyleIdx="0" presStyleCnt="2"/>
      <dgm:spPr/>
      <dgm:t>
        <a:bodyPr/>
        <a:lstStyle/>
        <a:p>
          <a:endParaRPr lang="pl-PL"/>
        </a:p>
      </dgm:t>
    </dgm:pt>
    <dgm:pt modelId="{4C4331ED-2AE6-4225-9F0A-BF19D64FC5BA}" type="pres">
      <dgm:prSet presAssocID="{AC5121F0-BD61-4099-9915-7A0007FD427A}" presName="connectorText" presStyleLbl="sibTrans2D1" presStyleIdx="0" presStyleCnt="2"/>
      <dgm:spPr/>
      <dgm:t>
        <a:bodyPr/>
        <a:lstStyle/>
        <a:p>
          <a:endParaRPr lang="pl-PL"/>
        </a:p>
      </dgm:t>
    </dgm:pt>
    <dgm:pt modelId="{DAA902ED-0313-4A8D-BD69-C0CC7709BE1B}" type="pres">
      <dgm:prSet presAssocID="{A017BB2F-1624-44E6-AF0B-A86EDAEA6EFE}" presName="node" presStyleLbl="node1" presStyleIdx="1" presStyleCnt="3">
        <dgm:presLayoutVars>
          <dgm:bulletEnabled val="1"/>
        </dgm:presLayoutVars>
      </dgm:prSet>
      <dgm:spPr/>
      <dgm:t>
        <a:bodyPr/>
        <a:lstStyle/>
        <a:p>
          <a:endParaRPr lang="pl-PL"/>
        </a:p>
      </dgm:t>
    </dgm:pt>
    <dgm:pt modelId="{16B1B405-2687-4925-B6F4-B1B39D47B1A9}" type="pres">
      <dgm:prSet presAssocID="{4092AB52-4CA7-49B1-B052-C695EB07159B}" presName="sibTrans" presStyleLbl="sibTrans2D1" presStyleIdx="1" presStyleCnt="2"/>
      <dgm:spPr/>
      <dgm:t>
        <a:bodyPr/>
        <a:lstStyle/>
        <a:p>
          <a:endParaRPr lang="pl-PL"/>
        </a:p>
      </dgm:t>
    </dgm:pt>
    <dgm:pt modelId="{1FBF3387-A21F-4E03-881E-388F02863ACD}" type="pres">
      <dgm:prSet presAssocID="{4092AB52-4CA7-49B1-B052-C695EB07159B}" presName="connectorText" presStyleLbl="sibTrans2D1" presStyleIdx="1" presStyleCnt="2"/>
      <dgm:spPr/>
      <dgm:t>
        <a:bodyPr/>
        <a:lstStyle/>
        <a:p>
          <a:endParaRPr lang="pl-PL"/>
        </a:p>
      </dgm:t>
    </dgm:pt>
    <dgm:pt modelId="{CBCE65A1-1999-4EE5-9E1A-9E0022102EEC}" type="pres">
      <dgm:prSet presAssocID="{CB57F2EC-E246-445B-9935-8F75B36F04D7}" presName="node" presStyleLbl="node1" presStyleIdx="2" presStyleCnt="3">
        <dgm:presLayoutVars>
          <dgm:bulletEnabled val="1"/>
        </dgm:presLayoutVars>
      </dgm:prSet>
      <dgm:spPr/>
      <dgm:t>
        <a:bodyPr/>
        <a:lstStyle/>
        <a:p>
          <a:endParaRPr lang="pl-PL"/>
        </a:p>
      </dgm:t>
    </dgm:pt>
  </dgm:ptLst>
  <dgm:cxnLst>
    <dgm:cxn modelId="{FE99AB6E-48BF-4AC1-891A-883E3D319465}" srcId="{E100BC8B-1412-4DAB-BC12-959591CE41B4}" destId="{CB57F2EC-E246-445B-9935-8F75B36F04D7}" srcOrd="2" destOrd="0" parTransId="{751F8A84-F9C9-4816-8B52-37B163D525C2}" sibTransId="{5EB525D4-90CC-4E25-A69D-712918B8AAAF}"/>
    <dgm:cxn modelId="{EE3BD166-5C44-4F80-A2BD-310E4AA0E3EC}" type="presOf" srcId="{AC5121F0-BD61-4099-9915-7A0007FD427A}" destId="{4C4331ED-2AE6-4225-9F0A-BF19D64FC5BA}" srcOrd="1" destOrd="0" presId="urn:microsoft.com/office/officeart/2005/8/layout/process1"/>
    <dgm:cxn modelId="{4046449D-FB52-4308-AEF7-B2F508A3BA00}" srcId="{E100BC8B-1412-4DAB-BC12-959591CE41B4}" destId="{A017BB2F-1624-44E6-AF0B-A86EDAEA6EFE}" srcOrd="1" destOrd="0" parTransId="{911A2ED4-438B-4595-A041-57F0962CB423}" sibTransId="{4092AB52-4CA7-49B1-B052-C695EB07159B}"/>
    <dgm:cxn modelId="{34B84D60-8DB6-4B57-BE70-F0514C2AD0F1}" type="presOf" srcId="{09729E53-ADB6-49E6-A51E-90BF7C42CA61}" destId="{DAA902ED-0313-4A8D-BD69-C0CC7709BE1B}" srcOrd="0" destOrd="1" presId="urn:microsoft.com/office/officeart/2005/8/layout/process1"/>
    <dgm:cxn modelId="{F0C3B315-5927-41F4-B337-F2BD63CD6851}" type="presOf" srcId="{743E523E-F6E9-4085-A585-F0219C672B6A}" destId="{766D261F-4321-4CF4-8725-1E69B688EF72}" srcOrd="0" destOrd="1" presId="urn:microsoft.com/office/officeart/2005/8/layout/process1"/>
    <dgm:cxn modelId="{3D35EA39-51FD-4D21-8637-47FECE2C94A7}" type="presOf" srcId="{A017BB2F-1624-44E6-AF0B-A86EDAEA6EFE}" destId="{DAA902ED-0313-4A8D-BD69-C0CC7709BE1B}" srcOrd="0" destOrd="0" presId="urn:microsoft.com/office/officeart/2005/8/layout/process1"/>
    <dgm:cxn modelId="{189E997D-82BF-49C9-AABF-F346013867ED}" srcId="{E100BC8B-1412-4DAB-BC12-959591CE41B4}" destId="{5A16F7FA-8479-4564-8B81-8080D024587B}" srcOrd="0" destOrd="0" parTransId="{2AA21F25-C468-4CAF-8395-E6BA4F59A546}" sibTransId="{AC5121F0-BD61-4099-9915-7A0007FD427A}"/>
    <dgm:cxn modelId="{24FD5BD6-8C5D-40BE-8F68-21FD5EE72DC4}" type="presOf" srcId="{AC5121F0-BD61-4099-9915-7A0007FD427A}" destId="{1C217490-DFB1-4B29-B82D-4C97BE4ECA9A}" srcOrd="0" destOrd="0" presId="urn:microsoft.com/office/officeart/2005/8/layout/process1"/>
    <dgm:cxn modelId="{205B8CCF-1EF9-4767-A988-04FADE0ACC83}" type="presOf" srcId="{4092AB52-4CA7-49B1-B052-C695EB07159B}" destId="{16B1B405-2687-4925-B6F4-B1B39D47B1A9}" srcOrd="0" destOrd="0" presId="urn:microsoft.com/office/officeart/2005/8/layout/process1"/>
    <dgm:cxn modelId="{6F7418DD-DBF5-4656-B42C-6782CB4DB718}" srcId="{5A16F7FA-8479-4564-8B81-8080D024587B}" destId="{743E523E-F6E9-4085-A585-F0219C672B6A}" srcOrd="0" destOrd="0" parTransId="{041FCEA3-F38C-4748-B083-9A0ACB79E814}" sibTransId="{771A0BCD-8155-465C-B2CE-5B2CA6D651F0}"/>
    <dgm:cxn modelId="{6DD8B26E-F266-4038-B537-43EF729DBF69}" srcId="{CB57F2EC-E246-445B-9935-8F75B36F04D7}" destId="{4E196973-7F7D-494A-BB4A-4A4D7B2FFA72}" srcOrd="0" destOrd="0" parTransId="{AA6274A1-1EA5-4E22-B5A4-81A48244DA8B}" sibTransId="{160CBA3A-46DD-4D62-B509-04E28212FF7C}"/>
    <dgm:cxn modelId="{CAF4051D-EA07-4710-8055-2C114D1A196E}" type="presOf" srcId="{CB57F2EC-E246-445B-9935-8F75B36F04D7}" destId="{CBCE65A1-1999-4EE5-9E1A-9E0022102EEC}" srcOrd="0" destOrd="0" presId="urn:microsoft.com/office/officeart/2005/8/layout/process1"/>
    <dgm:cxn modelId="{5F0EF9A6-6FFD-41B9-800C-992A46ADBB13}" type="presOf" srcId="{5A16F7FA-8479-4564-8B81-8080D024587B}" destId="{766D261F-4321-4CF4-8725-1E69B688EF72}" srcOrd="0" destOrd="0" presId="urn:microsoft.com/office/officeart/2005/8/layout/process1"/>
    <dgm:cxn modelId="{DF31771C-F50B-400A-BFCD-3A2E3BC6BD83}" srcId="{A017BB2F-1624-44E6-AF0B-A86EDAEA6EFE}" destId="{09729E53-ADB6-49E6-A51E-90BF7C42CA61}" srcOrd="0" destOrd="0" parTransId="{B041202A-2ABE-4D7B-9A35-DD1E264CFB9D}" sibTransId="{DC3FC406-AD46-4E81-A440-31AD805ACCA4}"/>
    <dgm:cxn modelId="{32C7143B-57BE-47CC-93CD-644FAAD1AA9E}" type="presOf" srcId="{E100BC8B-1412-4DAB-BC12-959591CE41B4}" destId="{46722506-715C-4913-81C6-1A2DA7D5DE01}" srcOrd="0" destOrd="0" presId="urn:microsoft.com/office/officeart/2005/8/layout/process1"/>
    <dgm:cxn modelId="{8149C479-345A-4263-B38B-07DE40CD3349}" type="presOf" srcId="{4092AB52-4CA7-49B1-B052-C695EB07159B}" destId="{1FBF3387-A21F-4E03-881E-388F02863ACD}" srcOrd="1" destOrd="0" presId="urn:microsoft.com/office/officeart/2005/8/layout/process1"/>
    <dgm:cxn modelId="{ABF45A70-11F4-46AD-92F1-735107A931D7}" type="presOf" srcId="{4E196973-7F7D-494A-BB4A-4A4D7B2FFA72}" destId="{CBCE65A1-1999-4EE5-9E1A-9E0022102EEC}" srcOrd="0" destOrd="1" presId="urn:microsoft.com/office/officeart/2005/8/layout/process1"/>
    <dgm:cxn modelId="{68B5BBFA-4A7E-4522-A000-ED39680FE762}" type="presParOf" srcId="{46722506-715C-4913-81C6-1A2DA7D5DE01}" destId="{766D261F-4321-4CF4-8725-1E69B688EF72}" srcOrd="0" destOrd="0" presId="urn:microsoft.com/office/officeart/2005/8/layout/process1"/>
    <dgm:cxn modelId="{24E1D01C-6AA6-426B-A56E-0F44832631F0}" type="presParOf" srcId="{46722506-715C-4913-81C6-1A2DA7D5DE01}" destId="{1C217490-DFB1-4B29-B82D-4C97BE4ECA9A}" srcOrd="1" destOrd="0" presId="urn:microsoft.com/office/officeart/2005/8/layout/process1"/>
    <dgm:cxn modelId="{CA06CE1E-55C7-4E6A-8953-31D3F771D19F}" type="presParOf" srcId="{1C217490-DFB1-4B29-B82D-4C97BE4ECA9A}" destId="{4C4331ED-2AE6-4225-9F0A-BF19D64FC5BA}" srcOrd="0" destOrd="0" presId="urn:microsoft.com/office/officeart/2005/8/layout/process1"/>
    <dgm:cxn modelId="{9D0F9ADA-619D-4BC0-A371-BE0EA01F134B}" type="presParOf" srcId="{46722506-715C-4913-81C6-1A2DA7D5DE01}" destId="{DAA902ED-0313-4A8D-BD69-C0CC7709BE1B}" srcOrd="2" destOrd="0" presId="urn:microsoft.com/office/officeart/2005/8/layout/process1"/>
    <dgm:cxn modelId="{F593C5AB-3188-4365-8484-177F2E25F4C4}" type="presParOf" srcId="{46722506-715C-4913-81C6-1A2DA7D5DE01}" destId="{16B1B405-2687-4925-B6F4-B1B39D47B1A9}" srcOrd="3" destOrd="0" presId="urn:microsoft.com/office/officeart/2005/8/layout/process1"/>
    <dgm:cxn modelId="{3B9FDFD4-9A1E-4D91-9047-AA5A60CCDE62}" type="presParOf" srcId="{16B1B405-2687-4925-B6F4-B1B39D47B1A9}" destId="{1FBF3387-A21F-4E03-881E-388F02863ACD}" srcOrd="0" destOrd="0" presId="urn:microsoft.com/office/officeart/2005/8/layout/process1"/>
    <dgm:cxn modelId="{C9EB4028-2B0C-41C5-97CC-58CE57EDAE99}" type="presParOf" srcId="{46722506-715C-4913-81C6-1A2DA7D5DE01}" destId="{CBCE65A1-1999-4EE5-9E1A-9E0022102EEC}" srcOrd="4" destOrd="0" presId="urn:microsoft.com/office/officeart/2005/8/layout/process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98D307-BFAA-4D97-9DC9-EE6AB3EA965A}" type="doc">
      <dgm:prSet loTypeId="urn:microsoft.com/office/officeart/2005/8/layout/pyramid2" loCatId="list" qsTypeId="urn:microsoft.com/office/officeart/2005/8/quickstyle/simple2" qsCatId="simple" csTypeId="urn:microsoft.com/office/officeart/2005/8/colors/accent1_2" csCatId="accent1" phldr="1"/>
      <dgm:spPr/>
    </dgm:pt>
    <dgm:pt modelId="{D8063049-7493-41D4-B1CC-A03AC1B1AFDC}">
      <dgm:prSet phldrT="[Tekst]"/>
      <dgm:spPr/>
      <dgm:t>
        <a:bodyPr/>
        <a:lstStyle/>
        <a:p>
          <a:r>
            <a:rPr lang="pl-PL" dirty="0"/>
            <a:t>16 pkt</a:t>
          </a:r>
          <a:br>
            <a:rPr lang="pl-PL" dirty="0"/>
          </a:br>
          <a:r>
            <a:rPr lang="pl-PL" dirty="0"/>
            <a:t>celujący</a:t>
          </a:r>
        </a:p>
      </dgm:t>
    </dgm:pt>
    <dgm:pt modelId="{E844E0A0-6934-4E22-8DB8-4AD9955F1EE3}" type="parTrans" cxnId="{CE007BEA-CF59-4AEA-AF84-72AE0C84D543}">
      <dgm:prSet/>
      <dgm:spPr/>
      <dgm:t>
        <a:bodyPr/>
        <a:lstStyle/>
        <a:p>
          <a:endParaRPr lang="pl-PL"/>
        </a:p>
      </dgm:t>
    </dgm:pt>
    <dgm:pt modelId="{FC0669D5-0C79-403E-9A37-22B82EF431F3}" type="sibTrans" cxnId="{CE007BEA-CF59-4AEA-AF84-72AE0C84D543}">
      <dgm:prSet/>
      <dgm:spPr/>
      <dgm:t>
        <a:bodyPr/>
        <a:lstStyle/>
        <a:p>
          <a:endParaRPr lang="pl-PL"/>
        </a:p>
      </dgm:t>
    </dgm:pt>
    <dgm:pt modelId="{EDC471C4-26D6-4ABB-A2F2-0A4B2A2468B3}">
      <dgm:prSet phldrT="[Tekst]"/>
      <dgm:spPr/>
      <dgm:t>
        <a:bodyPr/>
        <a:lstStyle/>
        <a:p>
          <a:r>
            <a:rPr lang="pl-PL" dirty="0"/>
            <a:t>15-13 pkt</a:t>
          </a:r>
          <a:br>
            <a:rPr lang="pl-PL" dirty="0"/>
          </a:br>
          <a:r>
            <a:rPr lang="pl-PL" dirty="0"/>
            <a:t>bardzo dobry</a:t>
          </a:r>
        </a:p>
      </dgm:t>
    </dgm:pt>
    <dgm:pt modelId="{C21428C6-67F0-481A-9674-A8449B505BA5}" type="parTrans" cxnId="{207194A5-D682-46B9-AF52-CE4AD2A92CC6}">
      <dgm:prSet/>
      <dgm:spPr/>
      <dgm:t>
        <a:bodyPr/>
        <a:lstStyle/>
        <a:p>
          <a:endParaRPr lang="pl-PL"/>
        </a:p>
      </dgm:t>
    </dgm:pt>
    <dgm:pt modelId="{F86B6B0B-3A18-4A98-AA8E-AD60E92A46FC}" type="sibTrans" cxnId="{207194A5-D682-46B9-AF52-CE4AD2A92CC6}">
      <dgm:prSet/>
      <dgm:spPr/>
      <dgm:t>
        <a:bodyPr/>
        <a:lstStyle/>
        <a:p>
          <a:endParaRPr lang="pl-PL"/>
        </a:p>
      </dgm:t>
    </dgm:pt>
    <dgm:pt modelId="{2272E22D-0414-47B6-B861-2A354CA76915}">
      <dgm:prSet phldrT="[Tekst]"/>
      <dgm:spPr/>
      <dgm:t>
        <a:bodyPr/>
        <a:lstStyle/>
        <a:p>
          <a:r>
            <a:rPr lang="pl-PL" dirty="0"/>
            <a:t>12-10 pkt</a:t>
          </a:r>
          <a:br>
            <a:rPr lang="pl-PL" dirty="0"/>
          </a:br>
          <a:r>
            <a:rPr lang="pl-PL" dirty="0"/>
            <a:t>dobry</a:t>
          </a:r>
        </a:p>
      </dgm:t>
    </dgm:pt>
    <dgm:pt modelId="{60A2EE8C-4525-4E19-A7C2-B2194FAE7747}" type="parTrans" cxnId="{F76C4D90-E539-4A3A-98CC-75ED44D55C07}">
      <dgm:prSet/>
      <dgm:spPr/>
      <dgm:t>
        <a:bodyPr/>
        <a:lstStyle/>
        <a:p>
          <a:endParaRPr lang="pl-PL"/>
        </a:p>
      </dgm:t>
    </dgm:pt>
    <dgm:pt modelId="{3FFEB8F4-F76F-4A14-9E8D-6329C03DB0FD}" type="sibTrans" cxnId="{F76C4D90-E539-4A3A-98CC-75ED44D55C07}">
      <dgm:prSet/>
      <dgm:spPr/>
      <dgm:t>
        <a:bodyPr/>
        <a:lstStyle/>
        <a:p>
          <a:endParaRPr lang="pl-PL"/>
        </a:p>
      </dgm:t>
    </dgm:pt>
    <dgm:pt modelId="{10F0BCA8-E511-4366-A71A-BC7B3C73FA8B}">
      <dgm:prSet phldrT="[Tekst]"/>
      <dgm:spPr/>
      <dgm:t>
        <a:bodyPr/>
        <a:lstStyle/>
        <a:p>
          <a:r>
            <a:rPr lang="pl-PL" dirty="0"/>
            <a:t>9-7 pkt</a:t>
          </a:r>
          <a:br>
            <a:rPr lang="pl-PL" dirty="0"/>
          </a:br>
          <a:r>
            <a:rPr lang="pl-PL" dirty="0"/>
            <a:t>dostateczny</a:t>
          </a:r>
        </a:p>
      </dgm:t>
    </dgm:pt>
    <dgm:pt modelId="{0C0D6BF3-19E5-4D05-8512-B201896E9BFA}" type="parTrans" cxnId="{A61D65A6-2413-4969-9945-642AACA94B18}">
      <dgm:prSet/>
      <dgm:spPr/>
      <dgm:t>
        <a:bodyPr/>
        <a:lstStyle/>
        <a:p>
          <a:endParaRPr lang="pl-PL"/>
        </a:p>
      </dgm:t>
    </dgm:pt>
    <dgm:pt modelId="{280894DA-21F6-4438-A26C-8425B6B388FB}" type="sibTrans" cxnId="{A61D65A6-2413-4969-9945-642AACA94B18}">
      <dgm:prSet/>
      <dgm:spPr/>
      <dgm:t>
        <a:bodyPr/>
        <a:lstStyle/>
        <a:p>
          <a:endParaRPr lang="pl-PL"/>
        </a:p>
      </dgm:t>
    </dgm:pt>
    <dgm:pt modelId="{F893FA8B-B776-4162-A91B-B82610C26CE4}">
      <dgm:prSet phldrT="[Tekst]"/>
      <dgm:spPr/>
      <dgm:t>
        <a:bodyPr/>
        <a:lstStyle/>
        <a:p>
          <a:r>
            <a:rPr lang="pl-PL" dirty="0"/>
            <a:t>6-5</a:t>
          </a:r>
          <a:br>
            <a:rPr lang="pl-PL" dirty="0"/>
          </a:br>
          <a:r>
            <a:rPr lang="pl-PL" dirty="0"/>
            <a:t>dopuszczający</a:t>
          </a:r>
        </a:p>
      </dgm:t>
    </dgm:pt>
    <dgm:pt modelId="{34B0437A-3CC7-4168-B0D6-2D396C807ABC}" type="parTrans" cxnId="{F8BCBCD2-0DE5-4B08-B53E-80EBC99F500B}">
      <dgm:prSet/>
      <dgm:spPr/>
      <dgm:t>
        <a:bodyPr/>
        <a:lstStyle/>
        <a:p>
          <a:endParaRPr lang="pl-PL"/>
        </a:p>
      </dgm:t>
    </dgm:pt>
    <dgm:pt modelId="{70460CDA-86E6-43F1-92F3-635305F86151}" type="sibTrans" cxnId="{F8BCBCD2-0DE5-4B08-B53E-80EBC99F500B}">
      <dgm:prSet/>
      <dgm:spPr/>
      <dgm:t>
        <a:bodyPr/>
        <a:lstStyle/>
        <a:p>
          <a:endParaRPr lang="pl-PL"/>
        </a:p>
      </dgm:t>
    </dgm:pt>
    <dgm:pt modelId="{35C7B276-D57D-4FF4-8F0C-B99055EA1493}">
      <dgm:prSet phldrT="[Tekst]"/>
      <dgm:spPr/>
      <dgm:t>
        <a:bodyPr/>
        <a:lstStyle/>
        <a:p>
          <a:r>
            <a:rPr lang="pl-PL" dirty="0"/>
            <a:t>&lt;5</a:t>
          </a:r>
          <a:br>
            <a:rPr lang="pl-PL" dirty="0"/>
          </a:br>
          <a:r>
            <a:rPr lang="pl-PL" dirty="0"/>
            <a:t>niedostateczny</a:t>
          </a:r>
        </a:p>
      </dgm:t>
    </dgm:pt>
    <dgm:pt modelId="{CF2AC14E-E4E2-4BED-9076-281CA7F4EEC5}" type="parTrans" cxnId="{E97D67C7-F208-4766-A435-AACF245017E7}">
      <dgm:prSet/>
      <dgm:spPr/>
      <dgm:t>
        <a:bodyPr/>
        <a:lstStyle/>
        <a:p>
          <a:endParaRPr lang="pl-PL"/>
        </a:p>
      </dgm:t>
    </dgm:pt>
    <dgm:pt modelId="{DA374BE0-E313-4613-9F6C-6C2209C0AFB8}" type="sibTrans" cxnId="{E97D67C7-F208-4766-A435-AACF245017E7}">
      <dgm:prSet/>
      <dgm:spPr/>
      <dgm:t>
        <a:bodyPr/>
        <a:lstStyle/>
        <a:p>
          <a:endParaRPr lang="pl-PL"/>
        </a:p>
      </dgm:t>
    </dgm:pt>
    <dgm:pt modelId="{6BF43357-35C6-4FB4-AA92-2D696A28F3AF}" type="pres">
      <dgm:prSet presAssocID="{3E98D307-BFAA-4D97-9DC9-EE6AB3EA965A}" presName="compositeShape" presStyleCnt="0">
        <dgm:presLayoutVars>
          <dgm:dir/>
          <dgm:resizeHandles/>
        </dgm:presLayoutVars>
      </dgm:prSet>
      <dgm:spPr/>
    </dgm:pt>
    <dgm:pt modelId="{05711E3F-6314-42A8-9985-226A9628CCDE}" type="pres">
      <dgm:prSet presAssocID="{3E98D307-BFAA-4D97-9DC9-EE6AB3EA965A}" presName="pyramid" presStyleLbl="node1" presStyleIdx="0" presStyleCnt="1"/>
      <dgm:spPr/>
    </dgm:pt>
    <dgm:pt modelId="{47D63C18-15A7-4CE9-BFE6-4DADD281294D}" type="pres">
      <dgm:prSet presAssocID="{3E98D307-BFAA-4D97-9DC9-EE6AB3EA965A}" presName="theList" presStyleCnt="0"/>
      <dgm:spPr/>
    </dgm:pt>
    <dgm:pt modelId="{179DC473-1E1F-400E-98F3-E2CB00259FBF}" type="pres">
      <dgm:prSet presAssocID="{D8063049-7493-41D4-B1CC-A03AC1B1AFDC}" presName="aNode" presStyleLbl="fgAcc1" presStyleIdx="0" presStyleCnt="6">
        <dgm:presLayoutVars>
          <dgm:bulletEnabled val="1"/>
        </dgm:presLayoutVars>
      </dgm:prSet>
      <dgm:spPr/>
      <dgm:t>
        <a:bodyPr/>
        <a:lstStyle/>
        <a:p>
          <a:endParaRPr lang="pl-PL"/>
        </a:p>
      </dgm:t>
    </dgm:pt>
    <dgm:pt modelId="{4F9B61DD-CC05-4146-B093-0D99989F1ACF}" type="pres">
      <dgm:prSet presAssocID="{D8063049-7493-41D4-B1CC-A03AC1B1AFDC}" presName="aSpace" presStyleCnt="0"/>
      <dgm:spPr/>
    </dgm:pt>
    <dgm:pt modelId="{744B7A8C-D0F7-4DFB-92D4-08782DEFB58C}" type="pres">
      <dgm:prSet presAssocID="{EDC471C4-26D6-4ABB-A2F2-0A4B2A2468B3}" presName="aNode" presStyleLbl="fgAcc1" presStyleIdx="1" presStyleCnt="6">
        <dgm:presLayoutVars>
          <dgm:bulletEnabled val="1"/>
        </dgm:presLayoutVars>
      </dgm:prSet>
      <dgm:spPr/>
      <dgm:t>
        <a:bodyPr/>
        <a:lstStyle/>
        <a:p>
          <a:endParaRPr lang="pl-PL"/>
        </a:p>
      </dgm:t>
    </dgm:pt>
    <dgm:pt modelId="{6146E7C5-6638-412D-A83A-EE9E9DE9E71D}" type="pres">
      <dgm:prSet presAssocID="{EDC471C4-26D6-4ABB-A2F2-0A4B2A2468B3}" presName="aSpace" presStyleCnt="0"/>
      <dgm:spPr/>
    </dgm:pt>
    <dgm:pt modelId="{4F267BF5-56E4-49E4-A054-7B6142E4E6F8}" type="pres">
      <dgm:prSet presAssocID="{2272E22D-0414-47B6-B861-2A354CA76915}" presName="aNode" presStyleLbl="fgAcc1" presStyleIdx="2" presStyleCnt="6">
        <dgm:presLayoutVars>
          <dgm:bulletEnabled val="1"/>
        </dgm:presLayoutVars>
      </dgm:prSet>
      <dgm:spPr/>
      <dgm:t>
        <a:bodyPr/>
        <a:lstStyle/>
        <a:p>
          <a:endParaRPr lang="pl-PL"/>
        </a:p>
      </dgm:t>
    </dgm:pt>
    <dgm:pt modelId="{941190D1-CE0F-4044-9C8D-C1E13D5046F3}" type="pres">
      <dgm:prSet presAssocID="{2272E22D-0414-47B6-B861-2A354CA76915}" presName="aSpace" presStyleCnt="0"/>
      <dgm:spPr/>
    </dgm:pt>
    <dgm:pt modelId="{04EE964E-9F84-4170-8CDA-2208C3B54145}" type="pres">
      <dgm:prSet presAssocID="{10F0BCA8-E511-4366-A71A-BC7B3C73FA8B}" presName="aNode" presStyleLbl="fgAcc1" presStyleIdx="3" presStyleCnt="6">
        <dgm:presLayoutVars>
          <dgm:bulletEnabled val="1"/>
        </dgm:presLayoutVars>
      </dgm:prSet>
      <dgm:spPr/>
      <dgm:t>
        <a:bodyPr/>
        <a:lstStyle/>
        <a:p>
          <a:endParaRPr lang="pl-PL"/>
        </a:p>
      </dgm:t>
    </dgm:pt>
    <dgm:pt modelId="{1F206BB2-4FE3-4554-A4E6-98451D6C7E5C}" type="pres">
      <dgm:prSet presAssocID="{10F0BCA8-E511-4366-A71A-BC7B3C73FA8B}" presName="aSpace" presStyleCnt="0"/>
      <dgm:spPr/>
    </dgm:pt>
    <dgm:pt modelId="{6E4AB2C1-9222-4CD4-8FB4-BA84D853531E}" type="pres">
      <dgm:prSet presAssocID="{F893FA8B-B776-4162-A91B-B82610C26CE4}" presName="aNode" presStyleLbl="fgAcc1" presStyleIdx="4" presStyleCnt="6">
        <dgm:presLayoutVars>
          <dgm:bulletEnabled val="1"/>
        </dgm:presLayoutVars>
      </dgm:prSet>
      <dgm:spPr/>
      <dgm:t>
        <a:bodyPr/>
        <a:lstStyle/>
        <a:p>
          <a:endParaRPr lang="pl-PL"/>
        </a:p>
      </dgm:t>
    </dgm:pt>
    <dgm:pt modelId="{46BAAE07-DD9A-4AAA-B1F4-E4916E92473B}" type="pres">
      <dgm:prSet presAssocID="{F893FA8B-B776-4162-A91B-B82610C26CE4}" presName="aSpace" presStyleCnt="0"/>
      <dgm:spPr/>
    </dgm:pt>
    <dgm:pt modelId="{DCA0C98B-022D-46AE-926A-EF8CFD83C5DB}" type="pres">
      <dgm:prSet presAssocID="{35C7B276-D57D-4FF4-8F0C-B99055EA1493}" presName="aNode" presStyleLbl="fgAcc1" presStyleIdx="5" presStyleCnt="6">
        <dgm:presLayoutVars>
          <dgm:bulletEnabled val="1"/>
        </dgm:presLayoutVars>
      </dgm:prSet>
      <dgm:spPr/>
      <dgm:t>
        <a:bodyPr/>
        <a:lstStyle/>
        <a:p>
          <a:endParaRPr lang="pl-PL"/>
        </a:p>
      </dgm:t>
    </dgm:pt>
    <dgm:pt modelId="{56E15C34-3F9C-4E9E-8BC6-A8A763E07C98}" type="pres">
      <dgm:prSet presAssocID="{35C7B276-D57D-4FF4-8F0C-B99055EA1493}" presName="aSpace" presStyleCnt="0"/>
      <dgm:spPr/>
    </dgm:pt>
  </dgm:ptLst>
  <dgm:cxnLst>
    <dgm:cxn modelId="{AD7EB306-EA79-4172-9FE4-8D062965253A}" type="presOf" srcId="{EDC471C4-26D6-4ABB-A2F2-0A4B2A2468B3}" destId="{744B7A8C-D0F7-4DFB-92D4-08782DEFB58C}" srcOrd="0" destOrd="0" presId="urn:microsoft.com/office/officeart/2005/8/layout/pyramid2"/>
    <dgm:cxn modelId="{CE007BEA-CF59-4AEA-AF84-72AE0C84D543}" srcId="{3E98D307-BFAA-4D97-9DC9-EE6AB3EA965A}" destId="{D8063049-7493-41D4-B1CC-A03AC1B1AFDC}" srcOrd="0" destOrd="0" parTransId="{E844E0A0-6934-4E22-8DB8-4AD9955F1EE3}" sibTransId="{FC0669D5-0C79-403E-9A37-22B82EF431F3}"/>
    <dgm:cxn modelId="{1CEB3F00-6453-4818-8989-B3F2789E89F3}" type="presOf" srcId="{2272E22D-0414-47B6-B861-2A354CA76915}" destId="{4F267BF5-56E4-49E4-A054-7B6142E4E6F8}" srcOrd="0" destOrd="0" presId="urn:microsoft.com/office/officeart/2005/8/layout/pyramid2"/>
    <dgm:cxn modelId="{207194A5-D682-46B9-AF52-CE4AD2A92CC6}" srcId="{3E98D307-BFAA-4D97-9DC9-EE6AB3EA965A}" destId="{EDC471C4-26D6-4ABB-A2F2-0A4B2A2468B3}" srcOrd="1" destOrd="0" parTransId="{C21428C6-67F0-481A-9674-A8449B505BA5}" sibTransId="{F86B6B0B-3A18-4A98-AA8E-AD60E92A46FC}"/>
    <dgm:cxn modelId="{EF6E1122-BE6A-4A02-8A38-1D148E6FF913}" type="presOf" srcId="{35C7B276-D57D-4FF4-8F0C-B99055EA1493}" destId="{DCA0C98B-022D-46AE-926A-EF8CFD83C5DB}" srcOrd="0" destOrd="0" presId="urn:microsoft.com/office/officeart/2005/8/layout/pyramid2"/>
    <dgm:cxn modelId="{B27E12F6-B30F-48E4-B2A2-92E24A531E63}" type="presOf" srcId="{D8063049-7493-41D4-B1CC-A03AC1B1AFDC}" destId="{179DC473-1E1F-400E-98F3-E2CB00259FBF}" srcOrd="0" destOrd="0" presId="urn:microsoft.com/office/officeart/2005/8/layout/pyramid2"/>
    <dgm:cxn modelId="{F8BCBCD2-0DE5-4B08-B53E-80EBC99F500B}" srcId="{3E98D307-BFAA-4D97-9DC9-EE6AB3EA965A}" destId="{F893FA8B-B776-4162-A91B-B82610C26CE4}" srcOrd="4" destOrd="0" parTransId="{34B0437A-3CC7-4168-B0D6-2D396C807ABC}" sibTransId="{70460CDA-86E6-43F1-92F3-635305F86151}"/>
    <dgm:cxn modelId="{60217006-A749-48DB-B8C2-9E79E9373B08}" type="presOf" srcId="{F893FA8B-B776-4162-A91B-B82610C26CE4}" destId="{6E4AB2C1-9222-4CD4-8FB4-BA84D853531E}" srcOrd="0" destOrd="0" presId="urn:microsoft.com/office/officeart/2005/8/layout/pyramid2"/>
    <dgm:cxn modelId="{F76C4D90-E539-4A3A-98CC-75ED44D55C07}" srcId="{3E98D307-BFAA-4D97-9DC9-EE6AB3EA965A}" destId="{2272E22D-0414-47B6-B861-2A354CA76915}" srcOrd="2" destOrd="0" parTransId="{60A2EE8C-4525-4E19-A7C2-B2194FAE7747}" sibTransId="{3FFEB8F4-F76F-4A14-9E8D-6329C03DB0FD}"/>
    <dgm:cxn modelId="{E97D67C7-F208-4766-A435-AACF245017E7}" srcId="{3E98D307-BFAA-4D97-9DC9-EE6AB3EA965A}" destId="{35C7B276-D57D-4FF4-8F0C-B99055EA1493}" srcOrd="5" destOrd="0" parTransId="{CF2AC14E-E4E2-4BED-9076-281CA7F4EEC5}" sibTransId="{DA374BE0-E313-4613-9F6C-6C2209C0AFB8}"/>
    <dgm:cxn modelId="{A61D65A6-2413-4969-9945-642AACA94B18}" srcId="{3E98D307-BFAA-4D97-9DC9-EE6AB3EA965A}" destId="{10F0BCA8-E511-4366-A71A-BC7B3C73FA8B}" srcOrd="3" destOrd="0" parTransId="{0C0D6BF3-19E5-4D05-8512-B201896E9BFA}" sibTransId="{280894DA-21F6-4438-A26C-8425B6B388FB}"/>
    <dgm:cxn modelId="{BA8EDE70-9392-4214-B5E8-800EF5F86233}" type="presOf" srcId="{3E98D307-BFAA-4D97-9DC9-EE6AB3EA965A}" destId="{6BF43357-35C6-4FB4-AA92-2D696A28F3AF}" srcOrd="0" destOrd="0" presId="urn:microsoft.com/office/officeart/2005/8/layout/pyramid2"/>
    <dgm:cxn modelId="{E5650654-0742-4BCB-84B0-6CA518869370}" type="presOf" srcId="{10F0BCA8-E511-4366-A71A-BC7B3C73FA8B}" destId="{04EE964E-9F84-4170-8CDA-2208C3B54145}" srcOrd="0" destOrd="0" presId="urn:microsoft.com/office/officeart/2005/8/layout/pyramid2"/>
    <dgm:cxn modelId="{C19DBD33-5102-45E9-ADEC-99471EDE8736}" type="presParOf" srcId="{6BF43357-35C6-4FB4-AA92-2D696A28F3AF}" destId="{05711E3F-6314-42A8-9985-226A9628CCDE}" srcOrd="0" destOrd="0" presId="urn:microsoft.com/office/officeart/2005/8/layout/pyramid2"/>
    <dgm:cxn modelId="{3705B69D-CEC9-4B6A-8F43-8CC3A8301B3C}" type="presParOf" srcId="{6BF43357-35C6-4FB4-AA92-2D696A28F3AF}" destId="{47D63C18-15A7-4CE9-BFE6-4DADD281294D}" srcOrd="1" destOrd="0" presId="urn:microsoft.com/office/officeart/2005/8/layout/pyramid2"/>
    <dgm:cxn modelId="{91A9C366-B21C-4DFA-983B-D04AA24A7FDD}" type="presParOf" srcId="{47D63C18-15A7-4CE9-BFE6-4DADD281294D}" destId="{179DC473-1E1F-400E-98F3-E2CB00259FBF}" srcOrd="0" destOrd="0" presId="urn:microsoft.com/office/officeart/2005/8/layout/pyramid2"/>
    <dgm:cxn modelId="{C34CEB71-62E9-46F6-9E68-7C0F6F8DE0D9}" type="presParOf" srcId="{47D63C18-15A7-4CE9-BFE6-4DADD281294D}" destId="{4F9B61DD-CC05-4146-B093-0D99989F1ACF}" srcOrd="1" destOrd="0" presId="urn:microsoft.com/office/officeart/2005/8/layout/pyramid2"/>
    <dgm:cxn modelId="{4A86A81F-9CFA-4FA8-9C2F-2B4FBDCAE011}" type="presParOf" srcId="{47D63C18-15A7-4CE9-BFE6-4DADD281294D}" destId="{744B7A8C-D0F7-4DFB-92D4-08782DEFB58C}" srcOrd="2" destOrd="0" presId="urn:microsoft.com/office/officeart/2005/8/layout/pyramid2"/>
    <dgm:cxn modelId="{E0F9D2D7-40CC-4DE0-896C-AC5EEF84AFAE}" type="presParOf" srcId="{47D63C18-15A7-4CE9-BFE6-4DADD281294D}" destId="{6146E7C5-6638-412D-A83A-EE9E9DE9E71D}" srcOrd="3" destOrd="0" presId="urn:microsoft.com/office/officeart/2005/8/layout/pyramid2"/>
    <dgm:cxn modelId="{C0EF49D9-01F6-4ACB-978B-1A3FB15936F8}" type="presParOf" srcId="{47D63C18-15A7-4CE9-BFE6-4DADD281294D}" destId="{4F267BF5-56E4-49E4-A054-7B6142E4E6F8}" srcOrd="4" destOrd="0" presId="urn:microsoft.com/office/officeart/2005/8/layout/pyramid2"/>
    <dgm:cxn modelId="{FFF41CFC-2875-48E5-8C51-3D16F8F11FB3}" type="presParOf" srcId="{47D63C18-15A7-4CE9-BFE6-4DADD281294D}" destId="{941190D1-CE0F-4044-9C8D-C1E13D5046F3}" srcOrd="5" destOrd="0" presId="urn:microsoft.com/office/officeart/2005/8/layout/pyramid2"/>
    <dgm:cxn modelId="{005013EA-BFF0-4632-8DF9-34FAA6CC130E}" type="presParOf" srcId="{47D63C18-15A7-4CE9-BFE6-4DADD281294D}" destId="{04EE964E-9F84-4170-8CDA-2208C3B54145}" srcOrd="6" destOrd="0" presId="urn:microsoft.com/office/officeart/2005/8/layout/pyramid2"/>
    <dgm:cxn modelId="{F79BC15C-8E86-4E92-BB9A-73A3F81FDED5}" type="presParOf" srcId="{47D63C18-15A7-4CE9-BFE6-4DADD281294D}" destId="{1F206BB2-4FE3-4554-A4E6-98451D6C7E5C}" srcOrd="7" destOrd="0" presId="urn:microsoft.com/office/officeart/2005/8/layout/pyramid2"/>
    <dgm:cxn modelId="{170F45F9-BB56-4C01-99F8-DEEA89814EFA}" type="presParOf" srcId="{47D63C18-15A7-4CE9-BFE6-4DADD281294D}" destId="{6E4AB2C1-9222-4CD4-8FB4-BA84D853531E}" srcOrd="8" destOrd="0" presId="urn:microsoft.com/office/officeart/2005/8/layout/pyramid2"/>
    <dgm:cxn modelId="{282F1D72-45CF-407E-89F8-D34B1F009E14}" type="presParOf" srcId="{47D63C18-15A7-4CE9-BFE6-4DADD281294D}" destId="{46BAAE07-DD9A-4AAA-B1F4-E4916E92473B}" srcOrd="9" destOrd="0" presId="urn:microsoft.com/office/officeart/2005/8/layout/pyramid2"/>
    <dgm:cxn modelId="{9C7EBDF9-BB6B-44EA-8859-0938D571E96A}" type="presParOf" srcId="{47D63C18-15A7-4CE9-BFE6-4DADD281294D}" destId="{DCA0C98B-022D-46AE-926A-EF8CFD83C5DB}" srcOrd="10" destOrd="0" presId="urn:microsoft.com/office/officeart/2005/8/layout/pyramid2"/>
    <dgm:cxn modelId="{9C33E2C6-B1A2-4157-8EE3-87A4D7EEFA12}" type="presParOf" srcId="{47D63C18-15A7-4CE9-BFE6-4DADD281294D}" destId="{56E15C34-3F9C-4E9E-8BC6-A8A763E07C98}" srcOrd="1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xmlns="" id="{7FA0ACE7-29A8-47D3-A7D9-257B711D8023}"/>
              </a:ext>
            </a:extLst>
          </p:cNvPr>
          <p:cNvSpPr>
            <a:spLocks noGrp="1"/>
          </p:cNvSpPr>
          <p:nvPr>
            <p:ph type="dt" sz="half" idx="10"/>
          </p:nvPr>
        </p:nvSpPr>
        <p:spPr/>
        <p:txBody>
          <a:bodyPr/>
          <a:lstStyle/>
          <a:p>
            <a:fld id="{ED291B17-9318-49DB-B28B-6E5994AE9581}" type="datetime1">
              <a:rPr lang="en-US" smtClean="0"/>
              <a:pPr/>
              <a:t>9/22/2021</a:t>
            </a:fld>
            <a:endParaRPr lang="en-US" dirty="0"/>
          </a:p>
        </p:txBody>
      </p:sp>
      <p:sp>
        <p:nvSpPr>
          <p:cNvPr id="9" name="Footer Placeholder 8">
            <a:extLst>
              <a:ext uri="{FF2B5EF4-FFF2-40B4-BE49-F238E27FC236}">
                <a16:creationId xmlns:a16="http://schemas.microsoft.com/office/drawing/2014/main" xmlns=""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5898A89F-CA25-400F-B05A-AECBF2517E4F}"/>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2913735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1174142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xmlns=""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xmlns=""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xmlns=""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xmlns="" id="{5C74A470-3BD3-4F33-80E5-67E6E87FCBE7}"/>
              </a:ext>
            </a:extLst>
          </p:cNvPr>
          <p:cNvSpPr>
            <a:spLocks noGrp="1"/>
          </p:cNvSpPr>
          <p:nvPr>
            <p:ph type="dt" sz="half" idx="10"/>
          </p:nvPr>
        </p:nvSpPr>
        <p:spPr/>
        <p:txBody>
          <a:bodyPr/>
          <a:lstStyle/>
          <a:p>
            <a:fld id="{ED291B17-9318-49DB-B28B-6E5994AE9581}" type="datetime1">
              <a:rPr lang="en-US" smtClean="0"/>
              <a:pPr/>
              <a:t>9/22/2021</a:t>
            </a:fld>
            <a:endParaRPr lang="en-US" dirty="0"/>
          </a:p>
        </p:txBody>
      </p:sp>
      <p:sp>
        <p:nvSpPr>
          <p:cNvPr id="12" name="Footer Placeholder 11">
            <a:extLst>
              <a:ext uri="{FF2B5EF4-FFF2-40B4-BE49-F238E27FC236}">
                <a16:creationId xmlns:a16="http://schemas.microsoft.com/office/drawing/2014/main" xmlns=""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xmlns="" id="{76FF9E58-C0B2-436B-A21C-DB45A00D6515}"/>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302082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xmlns="" id="{770E6237-3456-439F-802D-3BA93FC7E3E5}"/>
              </a:ext>
            </a:extLst>
          </p:cNvPr>
          <p:cNvSpPr>
            <a:spLocks noGrp="1"/>
          </p:cNvSpPr>
          <p:nvPr>
            <p:ph type="dt" sz="half" idx="10"/>
          </p:nvPr>
        </p:nvSpPr>
        <p:spPr/>
        <p:txBody>
          <a:bodyPr/>
          <a:lstStyle/>
          <a:p>
            <a:fld id="{78DD82B9-B8EE-4375-B6FF-88FA6ABB15D9}" type="datetime1">
              <a:rPr lang="en-US" smtClean="0"/>
              <a:pPr/>
              <a:t>9/22/2021</a:t>
            </a:fld>
            <a:endParaRPr lang="en-US" dirty="0"/>
          </a:p>
        </p:txBody>
      </p:sp>
      <p:sp>
        <p:nvSpPr>
          <p:cNvPr id="9" name="Footer Placeholder 8">
            <a:extLst>
              <a:ext uri="{FF2B5EF4-FFF2-40B4-BE49-F238E27FC236}">
                <a16:creationId xmlns:a16="http://schemas.microsoft.com/office/drawing/2014/main" xmlns=""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02B78BF7-69D3-4CE0-A631-50EFD41EEEB8}"/>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2669395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xmlns="" id="{61582016-5696-4A93-887F-BBB3B9002FE5}"/>
              </a:ext>
            </a:extLst>
          </p:cNvPr>
          <p:cNvSpPr>
            <a:spLocks noGrp="1"/>
          </p:cNvSpPr>
          <p:nvPr>
            <p:ph type="dt" sz="half" idx="10"/>
          </p:nvPr>
        </p:nvSpPr>
        <p:spPr/>
        <p:txBody>
          <a:bodyPr/>
          <a:lstStyle/>
          <a:p>
            <a:fld id="{B2497495-0637-405E-AE64-5CC7506D51F5}" type="datetime1">
              <a:rPr lang="en-US" smtClean="0"/>
              <a:pPr/>
              <a:t>9/22/2021</a:t>
            </a:fld>
            <a:endParaRPr lang="en-US" dirty="0"/>
          </a:p>
        </p:txBody>
      </p:sp>
      <p:sp>
        <p:nvSpPr>
          <p:cNvPr id="9" name="Footer Placeholder 8">
            <a:extLst>
              <a:ext uri="{FF2B5EF4-FFF2-40B4-BE49-F238E27FC236}">
                <a16:creationId xmlns:a16="http://schemas.microsoft.com/office/drawing/2014/main" xmlns=""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E39A109E-5018-4794-92B3-FD5E5BCD95E8}"/>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1670131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pPr/>
              <a:t>9/22/2021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1599482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pPr/>
              <a:t>9/22/2021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368947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pPr/>
              <a:t>9/22/2021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3060471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pPr/>
              <a:t>9/22/2021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1052933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xmlns=""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pPr/>
              <a:t>9/22/2021</a:t>
            </a:fld>
            <a:endParaRPr lang="en-US" dirty="0"/>
          </a:p>
        </p:txBody>
      </p:sp>
      <p:sp>
        <p:nvSpPr>
          <p:cNvPr id="10" name="Footer Placeholder 9">
            <a:extLst>
              <a:ext uri="{FF2B5EF4-FFF2-40B4-BE49-F238E27FC236}">
                <a16:creationId xmlns:a16="http://schemas.microsoft.com/office/drawing/2014/main" xmlns=""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xmlns=""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2871570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pPr/>
              <a:t>9/22/2021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977029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50">
                <a:solidFill>
                  <a:schemeClr val="tx1">
                    <a:lumMod val="75000"/>
                    <a:lumOff val="25000"/>
                  </a:schemeClr>
                </a:solidFill>
              </a:defRPr>
            </a:lvl1pPr>
          </a:lstStyle>
          <a:p>
            <a:fld id="{ED291B17-9318-49DB-B28B-6E5994AE9581}" type="datetime1">
              <a:rPr lang="en-US" smtClean="0"/>
              <a:pPr/>
              <a:t>9/22/2021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5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50">
                <a:solidFill>
                  <a:schemeClr val="tx1">
                    <a:lumMod val="75000"/>
                    <a:lumOff val="25000"/>
                  </a:schemeClr>
                </a:solidFill>
              </a:defRPr>
            </a:lvl1pPr>
          </a:lstStyle>
          <a:p>
            <a:fld id="{3A98EE3D-8CD1-4C3F-BD1C-C98C9596463C}" type="slidenum">
              <a:rPr lang="en-US" smtClean="0"/>
              <a:pPr/>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 xmlns:p14="http://schemas.microsoft.com/office/powerpoint/2010/main" val="78812169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457200" rtl="0" eaLnBrk="1" latinLnBrk="0" hangingPunct="1">
        <a:lnSpc>
          <a:spcPct val="90000"/>
        </a:lnSpc>
        <a:spcBef>
          <a:spcPct val="0"/>
        </a:spcBef>
        <a:buNone/>
        <a:defRPr sz="27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hyperlink" Target="https://biokurier.pl/dom-i-ogrod/ogrod-ekologiczny/idealne-rosliny-na-skalniak/" TargetMode="External"/><Relationship Id="rId3" Type="http://schemas.openxmlformats.org/officeDocument/2006/relationships/hyperlink" Target="https://poradnikogrodniczy.pl/kwiaty-na-skalniak-dlugo-kwitnace.php" TargetMode="External"/><Relationship Id="rId7" Type="http://schemas.openxmlformats.org/officeDocument/2006/relationships/hyperlink" Target="https://www.mgprojekt.com.pl/blog/skalniak/" TargetMode="External"/><Relationship Id="rId2" Type="http://schemas.openxmlformats.org/officeDocument/2006/relationships/hyperlink" Target="https://zielonyogrodek.pl/ogrod/zakladanie-ogrodu/4902-rosliny-na-skalniak-co-posadzic-na-skalniaku" TargetMode="External"/><Relationship Id="rId1" Type="http://schemas.openxmlformats.org/officeDocument/2006/relationships/slideLayout" Target="../slideLayouts/slideLayout2.xml"/><Relationship Id="rId6" Type="http://schemas.openxmlformats.org/officeDocument/2006/relationships/hyperlink" Target="https://www.leroymerlin.pl/ogrod/architektura-ogrodowa/skalniak,e3570,l2719.html" TargetMode="External"/><Relationship Id="rId11" Type="http://schemas.openxmlformats.org/officeDocument/2006/relationships/hyperlink" Target="http://www.e-ogrodek.pl/a/zakladamy-skalniak-w-przydomowym-ogrodzie-5437.html" TargetMode="External"/><Relationship Id="rId5" Type="http://schemas.openxmlformats.org/officeDocument/2006/relationships/hyperlink" Target="https://www.bilscy.info/blog/rosliny-na-skalniak" TargetMode="External"/><Relationship Id="rId10" Type="http://schemas.openxmlformats.org/officeDocument/2006/relationships/hyperlink" Target="https://www.ekologia.pl/dom-i-ogrod/abc-ogrodu/ogrod-skalny-skalniak-formowanie-budowa-i-sadzenie-roslin-w-ogrodzie-skalnym,23909.html" TargetMode="External"/><Relationship Id="rId4" Type="http://schemas.openxmlformats.org/officeDocument/2006/relationships/hyperlink" Target="https://www.swiatkwiatow.pl/poradnik-ogrodniczy/rosliny-na-skalniak--jakie-rosliny-na-skalniak-id134.html" TargetMode="External"/><Relationship Id="rId9" Type="http://schemas.openxmlformats.org/officeDocument/2006/relationships/hyperlink" Target="https://www.grupatopex.com/weztonawarsztat/ogrodnicy/jak-urzadzic-skalniak-w-przydomowym-ogrodzie-praktyczne-porady/" TargetMode="Externa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2FB82883-1DC0-4BE1-A607-009095F335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9FA98EAA-A866-4C95-A2A8-44E46FBAD5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3" y="4530071"/>
            <a:ext cx="12191999" cy="2327926"/>
          </a:xfrm>
          <a:prstGeom prst="rect">
            <a:avLst/>
          </a:prstGeom>
          <a:gradFill flip="none" rotWithShape="1">
            <a:gsLst>
              <a:gs pos="56000">
                <a:schemeClr val="tx1">
                  <a:alpha val="39000"/>
                </a:schemeClr>
              </a:gs>
              <a:gs pos="100000">
                <a:schemeClr val="tx1">
                  <a:alpha val="8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71424E59-C207-4CD6-8833-3AE780C449A5}"/>
              </a:ext>
            </a:extLst>
          </p:cNvPr>
          <p:cNvSpPr>
            <a:spLocks noGrp="1"/>
          </p:cNvSpPr>
          <p:nvPr>
            <p:ph type="ctrTitle"/>
          </p:nvPr>
        </p:nvSpPr>
        <p:spPr>
          <a:xfrm>
            <a:off x="2103121" y="6065949"/>
            <a:ext cx="7985759" cy="792049"/>
          </a:xfrm>
        </p:spPr>
        <p:txBody>
          <a:bodyPr anchor="b">
            <a:normAutofit fontScale="90000"/>
          </a:bodyPr>
          <a:lstStyle/>
          <a:p>
            <a:pPr lvl="0" algn="ctr">
              <a:spcAft>
                <a:spcPts val="800"/>
              </a:spcAft>
            </a:pPr>
            <a:r>
              <a:rPr lang="pl-PL" sz="40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r>
            <a:br>
              <a:rPr lang="pl-PL" sz="40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pl-PL" sz="40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SKALNIK – PRZYDOMOWA OZDOBA</a:t>
            </a:r>
            <a:endParaRPr lang="pl-PL" sz="4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Obraz 3"/>
          <p:cNvPicPr>
            <a:picLocks noChangeAspect="1"/>
          </p:cNvPicPr>
          <p:nvPr/>
        </p:nvPicPr>
        <p:blipFill>
          <a:blip r:embed="rId2" cstate="print"/>
          <a:stretch>
            <a:fillRect/>
          </a:stretch>
        </p:blipFill>
        <p:spPr>
          <a:xfrm>
            <a:off x="0" y="90487"/>
            <a:ext cx="12191996" cy="6130009"/>
          </a:xfrm>
          <a:prstGeom prst="rect">
            <a:avLst/>
          </a:prstGeom>
        </p:spPr>
      </p:pic>
      <p:pic>
        <p:nvPicPr>
          <p:cNvPr id="6" name="Picture 2" descr="EOG logo"/>
          <p:cNvPicPr>
            <a:picLocks noChangeAspect="1" noChangeArrowheads="1"/>
          </p:cNvPicPr>
          <p:nvPr/>
        </p:nvPicPr>
        <p:blipFill>
          <a:blip r:embed="rId3" cstate="print"/>
          <a:srcRect/>
          <a:stretch>
            <a:fillRect/>
          </a:stretch>
        </p:blipFill>
        <p:spPr bwMode="auto">
          <a:xfrm>
            <a:off x="10703923" y="188208"/>
            <a:ext cx="1279159" cy="896329"/>
          </a:xfrm>
          <a:prstGeom prst="rect">
            <a:avLst/>
          </a:prstGeom>
          <a:noFill/>
        </p:spPr>
      </p:pic>
    </p:spTree>
    <p:extLst>
      <p:ext uri="{BB962C8B-B14F-4D97-AF65-F5344CB8AC3E}">
        <p14:creationId xmlns="" xmlns:p14="http://schemas.microsoft.com/office/powerpoint/2010/main" val="2514764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 name="Rectangle 76">
            <a:extLst>
              <a:ext uri="{FF2B5EF4-FFF2-40B4-BE49-F238E27FC236}">
                <a16:creationId xmlns:a16="http://schemas.microsoft.com/office/drawing/2014/main" xmlns="" id="{9831CBB7-4817-4B54-A7F9-0AE2D0C478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029" y="457200"/>
            <a:ext cx="5010912"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xmlns="" id="{96BC321D-B05F-4857-8880-97F61B9B78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791" y="601200"/>
            <a:ext cx="5009388" cy="57893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7" name="pole tekstowe 6">
            <a:extLst>
              <a:ext uri="{FF2B5EF4-FFF2-40B4-BE49-F238E27FC236}">
                <a16:creationId xmlns:a16="http://schemas.microsoft.com/office/drawing/2014/main" xmlns="" id="{9FE0CC8F-6F9A-4C9B-8CD3-A8FD136AD841}"/>
              </a:ext>
            </a:extLst>
          </p:cNvPr>
          <p:cNvSpPr txBox="1"/>
          <p:nvPr/>
        </p:nvSpPr>
        <p:spPr>
          <a:xfrm>
            <a:off x="6966184" y="2340865"/>
            <a:ext cx="4389262" cy="3788474"/>
          </a:xfrm>
          <a:prstGeom prst="rect">
            <a:avLst/>
          </a:prstGeom>
        </p:spPr>
        <p:txBody>
          <a:bodyPr vert="horz" lIns="91440" tIns="45720" rIns="91440" bIns="45720" rtlCol="0" anchor="ctr">
            <a:normAutofit/>
          </a:bodyPr>
          <a:lstStyle/>
          <a:p>
            <a:pPr defTabSz="457200">
              <a:spcBef>
                <a:spcPct val="20000"/>
              </a:spcBef>
              <a:spcAft>
                <a:spcPts val="600"/>
              </a:spcAft>
              <a:buClr>
                <a:schemeClr val="accent1"/>
              </a:buClr>
              <a:buSzPct val="92000"/>
              <a:buFont typeface="Wingdings 2" panose="05020102010507070707" pitchFamily="18" charset="2"/>
              <a:buChar char=""/>
            </a:pPr>
            <a:r>
              <a:rPr lang="en-US" b="1" dirty="0">
                <a:solidFill>
                  <a:schemeClr val="tx1">
                    <a:lumMod val="75000"/>
                    <a:lumOff val="25000"/>
                  </a:schemeClr>
                </a:solidFill>
              </a:rPr>
              <a:t>Etap 3 </a:t>
            </a:r>
            <a:r>
              <a:rPr lang="en-US" dirty="0">
                <a:solidFill>
                  <a:schemeClr val="tx1">
                    <a:lumMod val="75000"/>
                    <a:lumOff val="25000"/>
                  </a:schemeClr>
                </a:solidFill>
              </a:rPr>
              <a:t>dyskusja</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W oparciu o wasze prace przeprowadzimy dyskusję w której sprawdzimy co wynieśliście z prezentacji pokazanych w poprzednim etapie. </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Pozwoli wam to usystematyzować wiedzę. </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Będziecie mieli szansę zadać pytania i podzielić się swoją opinią. </a:t>
            </a:r>
          </a:p>
        </p:txBody>
      </p:sp>
      <p:pic>
        <p:nvPicPr>
          <p:cNvPr id="2" name="Obraz 1"/>
          <p:cNvPicPr>
            <a:picLocks noChangeAspect="1"/>
          </p:cNvPicPr>
          <p:nvPr/>
        </p:nvPicPr>
        <p:blipFill>
          <a:blip r:embed="rId2" cstate="print"/>
          <a:stretch>
            <a:fillRect/>
          </a:stretch>
        </p:blipFill>
        <p:spPr>
          <a:xfrm>
            <a:off x="108184" y="1476375"/>
            <a:ext cx="6858000" cy="5381625"/>
          </a:xfrm>
          <a:prstGeom prst="rect">
            <a:avLst/>
          </a:prstGeom>
        </p:spPr>
      </p:pic>
    </p:spTree>
    <p:extLst>
      <p:ext uri="{BB962C8B-B14F-4D97-AF65-F5344CB8AC3E}">
        <p14:creationId xmlns="" xmlns:p14="http://schemas.microsoft.com/office/powerpoint/2010/main" val="76891123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7" name="Rectangle 136">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pole tekstowe 6">
            <a:extLst>
              <a:ext uri="{FF2B5EF4-FFF2-40B4-BE49-F238E27FC236}">
                <a16:creationId xmlns:a16="http://schemas.microsoft.com/office/drawing/2014/main" xmlns="" id="{9FE0CC8F-6F9A-4C9B-8CD3-A8FD136AD841}"/>
              </a:ext>
            </a:extLst>
          </p:cNvPr>
          <p:cNvSpPr txBox="1"/>
          <p:nvPr/>
        </p:nvSpPr>
        <p:spPr>
          <a:xfrm>
            <a:off x="609906" y="2340864"/>
            <a:ext cx="3568661" cy="3634486"/>
          </a:xfrm>
          <a:prstGeom prst="rect">
            <a:avLst/>
          </a:prstGeom>
        </p:spPr>
        <p:txBody>
          <a:bodyPr vert="horz" lIns="91440" tIns="45720" rIns="91440" bIns="45720" rtlCol="0" anchor="ctr">
            <a:normAutofit/>
          </a:bodyPr>
          <a:lstStyle/>
          <a:p>
            <a:pPr defTabSz="457200">
              <a:spcBef>
                <a:spcPct val="20000"/>
              </a:spcBef>
              <a:spcAft>
                <a:spcPts val="600"/>
              </a:spcAft>
              <a:buClr>
                <a:schemeClr val="accent1"/>
              </a:buClr>
              <a:buSzPct val="92000"/>
            </a:pPr>
            <a:r>
              <a:rPr lang="en-US" b="1" dirty="0">
                <a:solidFill>
                  <a:schemeClr val="tx1">
                    <a:lumMod val="75000"/>
                    <a:lumOff val="25000"/>
                  </a:schemeClr>
                </a:solidFill>
              </a:rPr>
              <a:t>Etap 4 </a:t>
            </a:r>
            <a:r>
              <a:rPr lang="en-US" dirty="0">
                <a:solidFill>
                  <a:schemeClr val="tx1">
                    <a:lumMod val="75000"/>
                    <a:lumOff val="25000"/>
                  </a:schemeClr>
                </a:solidFill>
              </a:rPr>
              <a:t>ewaluacja</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Podczas całego procesu pracy nad zadaniem będziecie obserwowani. </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Ocenię zarówno wasze zaangażowanie w prace nad prezentacją, jak i w dyskusję.</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Oceniani będziecie według jasnych kryteriów – jednakowych dla wszytkich. </a:t>
            </a:r>
          </a:p>
        </p:txBody>
      </p:sp>
      <p:pic>
        <p:nvPicPr>
          <p:cNvPr id="2" name="Obraz 1"/>
          <p:cNvPicPr>
            <a:picLocks noChangeAspect="1"/>
          </p:cNvPicPr>
          <p:nvPr/>
        </p:nvPicPr>
        <p:blipFill>
          <a:blip r:embed="rId2" cstate="print"/>
          <a:stretch>
            <a:fillRect/>
          </a:stretch>
        </p:blipFill>
        <p:spPr>
          <a:xfrm>
            <a:off x="4094033" y="2189408"/>
            <a:ext cx="8097967" cy="4569184"/>
          </a:xfrm>
          <a:prstGeom prst="rect">
            <a:avLst/>
          </a:prstGeom>
        </p:spPr>
      </p:pic>
    </p:spTree>
    <p:extLst>
      <p:ext uri="{BB962C8B-B14F-4D97-AF65-F5344CB8AC3E}">
        <p14:creationId xmlns="" xmlns:p14="http://schemas.microsoft.com/office/powerpoint/2010/main" val="997852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0" name="Diagram 9">
            <a:extLst>
              <a:ext uri="{FF2B5EF4-FFF2-40B4-BE49-F238E27FC236}">
                <a16:creationId xmlns:a16="http://schemas.microsoft.com/office/drawing/2014/main" xmlns="" id="{B86486F2-A5D3-46B6-AB6E-1EEA77166B14}"/>
              </a:ext>
            </a:extLst>
          </p:cNvPr>
          <p:cNvGraphicFramePr/>
          <p:nvPr>
            <p:extLst>
              <p:ext uri="{D42A27DB-BD31-4B8C-83A1-F6EECF244321}">
                <p14:modId xmlns="" xmlns:p14="http://schemas.microsoft.com/office/powerpoint/2010/main" val="318037217"/>
              </p:ext>
            </p:extLst>
          </p:nvPr>
        </p:nvGraphicFramePr>
        <p:xfrm>
          <a:off x="609905" y="1886076"/>
          <a:ext cx="3568661" cy="3634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Obraz 1"/>
          <p:cNvPicPr>
            <a:picLocks noChangeAspect="1"/>
          </p:cNvPicPr>
          <p:nvPr/>
        </p:nvPicPr>
        <p:blipFill>
          <a:blip r:embed="rId7" cstate="print"/>
          <a:stretch>
            <a:fillRect/>
          </a:stretch>
        </p:blipFill>
        <p:spPr>
          <a:xfrm>
            <a:off x="3844108" y="2163651"/>
            <a:ext cx="7252516" cy="4075223"/>
          </a:xfrm>
          <a:prstGeom prst="rect">
            <a:avLst/>
          </a:prstGeom>
        </p:spPr>
      </p:pic>
    </p:spTree>
    <p:extLst>
      <p:ext uri="{BB962C8B-B14F-4D97-AF65-F5344CB8AC3E}">
        <p14:creationId xmlns="" xmlns:p14="http://schemas.microsoft.com/office/powerpoint/2010/main" val="3690888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8013433" y="702156"/>
            <a:ext cx="3568661" cy="1188720"/>
          </a:xfrm>
        </p:spPr>
        <p:txBody>
          <a:bodyPr>
            <a:normAutofit/>
          </a:bodyPr>
          <a:lstStyle/>
          <a:p>
            <a:r>
              <a:rPr lang="pl-PL" sz="2500"/>
              <a:t>Wprowadzenie do zagadnienia WQ</a:t>
            </a:r>
          </a:p>
        </p:txBody>
      </p:sp>
      <p:sp>
        <p:nvSpPr>
          <p:cNvPr id="137" name="Rectangle 136">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8013433" y="2340863"/>
            <a:ext cx="3568661" cy="4317513"/>
          </a:xfrm>
        </p:spPr>
        <p:txBody>
          <a:bodyPr>
            <a:normAutofit/>
          </a:bodyPr>
          <a:lstStyle/>
          <a:p>
            <a:pPr marL="0" indent="0">
              <a:lnSpc>
                <a:spcPct val="100000"/>
              </a:lnSpc>
              <a:spcAft>
                <a:spcPts val="800"/>
              </a:spcAft>
              <a:buNone/>
            </a:pPr>
            <a:r>
              <a:rPr lang="pl-PL" sz="1400" dirty="0">
                <a:latin typeface="Calibri" panose="020F0502020204030204" pitchFamily="34" charset="0"/>
                <a:cs typeface="Calibri" panose="020F0502020204030204" pitchFamily="34" charset="0"/>
              </a:rPr>
              <a:t>W ogrodach panuje olbrzymia różnorodność co widać doskonale na </a:t>
            </a:r>
            <a:r>
              <a:rPr lang="pl-PL" sz="1400" dirty="0" err="1">
                <a:latin typeface="Calibri" panose="020F0502020204030204" pitchFamily="34" charset="0"/>
                <a:cs typeface="Calibri" panose="020F0502020204030204" pitchFamily="34" charset="0"/>
              </a:rPr>
              <a:t>skalniaku</a:t>
            </a:r>
            <a:r>
              <a:rPr lang="pl-PL" sz="1400" dirty="0">
                <a:latin typeface="Calibri" panose="020F0502020204030204" pitchFamily="34" charset="0"/>
                <a:cs typeface="Calibri" panose="020F0502020204030204" pitchFamily="34" charset="0"/>
              </a:rPr>
              <a:t>. Sadzimy na nim przeróżne rośliny z różnych środowisk, nie tylko typowe rośliny górskie. Dominują niskie byliny, kolorowe rośliny cebulowe i karłowe iglaki. </a:t>
            </a:r>
            <a:r>
              <a:rPr lang="pl-PL" sz="1400" dirty="0" smtClean="0">
                <a:latin typeface="Calibri" panose="020F0502020204030204" pitchFamily="34" charset="0"/>
                <a:cs typeface="Calibri" panose="020F0502020204030204" pitchFamily="34" charset="0"/>
              </a:rPr>
              <a:t>Na </a:t>
            </a:r>
            <a:r>
              <a:rPr lang="pl-PL" sz="1400" dirty="0">
                <a:latin typeface="Calibri" panose="020F0502020204030204" pitchFamily="34" charset="0"/>
                <a:cs typeface="Calibri" panose="020F0502020204030204" pitchFamily="34" charset="0"/>
              </a:rPr>
              <a:t>ogrodowym </a:t>
            </a:r>
            <a:r>
              <a:rPr lang="pl-PL" sz="1400" dirty="0" err="1">
                <a:latin typeface="Calibri" panose="020F0502020204030204" pitchFamily="34" charset="0"/>
                <a:cs typeface="Calibri" panose="020F0502020204030204" pitchFamily="34" charset="0"/>
              </a:rPr>
              <a:t>skalniaku</a:t>
            </a:r>
            <a:r>
              <a:rPr lang="pl-PL" sz="1400" dirty="0">
                <a:latin typeface="Calibri" panose="020F0502020204030204" pitchFamily="34" charset="0"/>
                <a:cs typeface="Calibri" panose="020F0502020204030204" pitchFamily="34" charset="0"/>
              </a:rPr>
              <a:t> nie sadzimy jedynie roślin wysokogórskich (choć w teorii tak być powinno). Dominują gatunki niskie, płożące, o zwartym pokroju, intensywnych barwach kwiatów i silnym zapachu, często także o zimozielonych liściach. Większość z nich to niewielkie byliny o zwartym, kępiastym pokroju lub rozrastające się w duże "poduchy" (patrz lista na końcu artykułu</a:t>
            </a:r>
            <a:r>
              <a:rPr lang="pl-PL" sz="1400" dirty="0" smtClean="0">
                <a:latin typeface="Calibri" panose="020F0502020204030204" pitchFamily="34" charset="0"/>
                <a:cs typeface="Calibri" panose="020F0502020204030204" pitchFamily="34" charset="0"/>
              </a:rPr>
              <a:t>). </a:t>
            </a:r>
            <a:r>
              <a:rPr lang="pl-PL" sz="1400" dirty="0">
                <a:latin typeface="Calibri" panose="020F0502020204030204" pitchFamily="34" charset="0"/>
                <a:cs typeface="Calibri" panose="020F0502020204030204" pitchFamily="34" charset="0"/>
              </a:rPr>
              <a:t>Doskonale na </a:t>
            </a:r>
            <a:r>
              <a:rPr lang="pl-PL" sz="1400" dirty="0" err="1">
                <a:latin typeface="Calibri" panose="020F0502020204030204" pitchFamily="34" charset="0"/>
                <a:cs typeface="Calibri" panose="020F0502020204030204" pitchFamily="34" charset="0"/>
              </a:rPr>
              <a:t>skalniaku</a:t>
            </a:r>
            <a:r>
              <a:rPr lang="pl-PL" sz="1400" dirty="0">
                <a:latin typeface="Calibri" panose="020F0502020204030204" pitchFamily="34" charset="0"/>
                <a:cs typeface="Calibri" panose="020F0502020204030204" pitchFamily="34" charset="0"/>
              </a:rPr>
              <a:t> prezentują się także niskie rośliny cebulowe – nadają one pięknych kolorów wczesną wiosną. Wśród nich warto wymienić tulipany botaniczne, ranniki, przebiśniegi, narcyzy, szafirki, szachownice oraz krokusy.</a:t>
            </a:r>
            <a:endParaRPr lang="pl-PL" sz="14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Obraz 3"/>
          <p:cNvPicPr>
            <a:picLocks noChangeAspect="1"/>
          </p:cNvPicPr>
          <p:nvPr/>
        </p:nvPicPr>
        <p:blipFill>
          <a:blip r:embed="rId2" cstate="print"/>
          <a:stretch>
            <a:fillRect/>
          </a:stretch>
        </p:blipFill>
        <p:spPr>
          <a:xfrm>
            <a:off x="94445" y="1890876"/>
            <a:ext cx="7369239" cy="4935855"/>
          </a:xfrm>
          <a:prstGeom prst="rect">
            <a:avLst/>
          </a:prstGeom>
        </p:spPr>
      </p:pic>
    </p:spTree>
    <p:extLst>
      <p:ext uri="{BB962C8B-B14F-4D97-AF65-F5344CB8AC3E}">
        <p14:creationId xmlns="" xmlns:p14="http://schemas.microsoft.com/office/powerpoint/2010/main" val="3819317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3" name="Rectangle 192">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8013433" y="708338"/>
            <a:ext cx="3568661" cy="6040192"/>
          </a:xfrm>
        </p:spPr>
        <p:txBody>
          <a:bodyPr>
            <a:normAutofit fontScale="32500" lnSpcReduction="20000"/>
          </a:bodyPr>
          <a:lstStyle/>
          <a:p>
            <a:pPr marL="0" indent="0">
              <a:buNone/>
            </a:pPr>
            <a:r>
              <a:rPr lang="pl-PL" sz="3700" dirty="0" err="1">
                <a:latin typeface="Calibri" panose="020F0502020204030204" pitchFamily="34" charset="0"/>
                <a:cs typeface="Calibri" panose="020F0502020204030204" pitchFamily="34" charset="0"/>
              </a:rPr>
              <a:t>Skalniak</a:t>
            </a:r>
            <a:r>
              <a:rPr lang="pl-PL" sz="3700" dirty="0">
                <a:latin typeface="Calibri" panose="020F0502020204030204" pitchFamily="34" charset="0"/>
                <a:cs typeface="Calibri" panose="020F0502020204030204" pitchFamily="34" charset="0"/>
              </a:rPr>
              <a:t> to także świetne miejsce dla ziół – </a:t>
            </a:r>
            <a:r>
              <a:rPr lang="pl-PL" sz="3700" dirty="0" err="1">
                <a:latin typeface="Calibri" panose="020F0502020204030204" pitchFamily="34" charset="0"/>
                <a:cs typeface="Calibri" panose="020F0502020204030204" pitchFamily="34" charset="0"/>
              </a:rPr>
              <a:t>np</a:t>
            </a:r>
            <a:r>
              <a:rPr lang="pl-PL" sz="3700" dirty="0">
                <a:latin typeface="Calibri" panose="020F0502020204030204" pitchFamily="34" charset="0"/>
                <a:cs typeface="Calibri" panose="020F0502020204030204" pitchFamily="34" charset="0"/>
              </a:rPr>
              <a:t>: lawendy, tymianku i oregano – oprócz walorów dekoracyjnych, rośliny te pięknie pachną i przydadzą się w kuchni.</a:t>
            </a:r>
          </a:p>
          <a:p>
            <a:pPr marL="0" indent="0">
              <a:buNone/>
            </a:pPr>
            <a:r>
              <a:rPr lang="pl-PL" sz="3700" dirty="0">
                <a:latin typeface="Calibri" panose="020F0502020204030204" pitchFamily="34" charset="0"/>
                <a:cs typeface="Calibri" panose="020F0502020204030204" pitchFamily="34" charset="0"/>
              </a:rPr>
              <a:t>Tłem dla </a:t>
            </a:r>
            <a:r>
              <a:rPr lang="pl-PL" sz="3700" dirty="0" err="1">
                <a:latin typeface="Calibri" panose="020F0502020204030204" pitchFamily="34" charset="0"/>
                <a:cs typeface="Calibri" panose="020F0502020204030204" pitchFamily="34" charset="0"/>
              </a:rPr>
              <a:t>skalniaka</a:t>
            </a:r>
            <a:r>
              <a:rPr lang="pl-PL" sz="3700" dirty="0">
                <a:latin typeface="Calibri" panose="020F0502020204030204" pitchFamily="34" charset="0"/>
                <a:cs typeface="Calibri" panose="020F0502020204030204" pitchFamily="34" charset="0"/>
              </a:rPr>
              <a:t> mogą być rośliny iglaste – są one ozdobne przez cały rok dzięki zimozielonym igłom. Najczęściej sadzi się gatunki i odmiany płożące, zwarte krzewy oraz niskie drzewa: jałowce, żywotniki (tuje), cyprysiki, sosny, świerki oraz modrzewie.</a:t>
            </a:r>
          </a:p>
          <a:p>
            <a:pPr marL="0" indent="0">
              <a:buNone/>
            </a:pPr>
            <a:r>
              <a:rPr lang="pl-PL" sz="3700" dirty="0">
                <a:latin typeface="Calibri" panose="020F0502020204030204" pitchFamily="34" charset="0"/>
                <a:cs typeface="Calibri" panose="020F0502020204030204" pitchFamily="34" charset="0"/>
              </a:rPr>
              <a:t>Warto wyróżnić karłowe odmiany iglaków, takie jak:</a:t>
            </a:r>
          </a:p>
          <a:p>
            <a:r>
              <a:rPr lang="pl-PL" sz="3700" dirty="0">
                <a:latin typeface="Calibri" panose="020F0502020204030204" pitchFamily="34" charset="0"/>
                <a:cs typeface="Calibri" panose="020F0502020204030204" pitchFamily="34" charset="0"/>
              </a:rPr>
              <a:t>kosodrzewina 'Mops',</a:t>
            </a:r>
          </a:p>
          <a:p>
            <a:r>
              <a:rPr lang="pl-PL" sz="3700" dirty="0">
                <a:latin typeface="Calibri" panose="020F0502020204030204" pitchFamily="34" charset="0"/>
                <a:cs typeface="Calibri" panose="020F0502020204030204" pitchFamily="34" charset="0"/>
              </a:rPr>
              <a:t>jałowiec płożący 'Blue </a:t>
            </a:r>
            <a:r>
              <a:rPr lang="pl-PL" sz="3700" dirty="0" err="1">
                <a:latin typeface="Calibri" panose="020F0502020204030204" pitchFamily="34" charset="0"/>
                <a:cs typeface="Calibri" panose="020F0502020204030204" pitchFamily="34" charset="0"/>
              </a:rPr>
              <a:t>Forest</a:t>
            </a:r>
            <a:r>
              <a:rPr lang="pl-PL" sz="3700" dirty="0">
                <a:latin typeface="Calibri" panose="020F0502020204030204" pitchFamily="34" charset="0"/>
                <a:cs typeface="Calibri" panose="020F0502020204030204" pitchFamily="34" charset="0"/>
              </a:rPr>
              <a:t>',</a:t>
            </a:r>
          </a:p>
          <a:p>
            <a:r>
              <a:rPr lang="pl-PL" sz="3700" dirty="0">
                <a:latin typeface="Calibri" panose="020F0502020204030204" pitchFamily="34" charset="0"/>
                <a:cs typeface="Calibri" panose="020F0502020204030204" pitchFamily="34" charset="0"/>
              </a:rPr>
              <a:t>cyprysik groszkowy '</a:t>
            </a:r>
            <a:r>
              <a:rPr lang="pl-PL" sz="3700" dirty="0" err="1">
                <a:latin typeface="Calibri" panose="020F0502020204030204" pitchFamily="34" charset="0"/>
                <a:cs typeface="Calibri" panose="020F0502020204030204" pitchFamily="34" charset="0"/>
              </a:rPr>
              <a:t>Filifera</a:t>
            </a:r>
            <a:r>
              <a:rPr lang="pl-PL" sz="3700" dirty="0">
                <a:latin typeface="Calibri" panose="020F0502020204030204" pitchFamily="34" charset="0"/>
                <a:cs typeface="Calibri" panose="020F0502020204030204" pitchFamily="34" charset="0"/>
              </a:rPr>
              <a:t> Nana' lub</a:t>
            </a:r>
          </a:p>
          <a:p>
            <a:r>
              <a:rPr lang="pl-PL" sz="3700" dirty="0">
                <a:latin typeface="Calibri" panose="020F0502020204030204" pitchFamily="34" charset="0"/>
                <a:cs typeface="Calibri" panose="020F0502020204030204" pitchFamily="34" charset="0"/>
              </a:rPr>
              <a:t>świerk biały '</a:t>
            </a:r>
            <a:r>
              <a:rPr lang="pl-PL" sz="3700" dirty="0" err="1">
                <a:latin typeface="Calibri" panose="020F0502020204030204" pitchFamily="34" charset="0"/>
                <a:cs typeface="Calibri" panose="020F0502020204030204" pitchFamily="34" charset="0"/>
              </a:rPr>
              <a:t>Conica</a:t>
            </a:r>
            <a:r>
              <a:rPr lang="pl-PL" sz="3700" dirty="0" smtClean="0">
                <a:latin typeface="Calibri" panose="020F0502020204030204" pitchFamily="34" charset="0"/>
                <a:cs typeface="Calibri" panose="020F0502020204030204" pitchFamily="34" charset="0"/>
              </a:rPr>
              <a:t>'</a:t>
            </a:r>
            <a:endParaRPr lang="pl-PL" sz="3700" dirty="0">
              <a:latin typeface="Calibri" panose="020F0502020204030204" pitchFamily="34" charset="0"/>
              <a:cs typeface="Calibri" panose="020F0502020204030204" pitchFamily="34" charset="0"/>
            </a:endParaRPr>
          </a:p>
          <a:p>
            <a:pPr marL="0" indent="0">
              <a:buNone/>
            </a:pPr>
            <a:r>
              <a:rPr lang="pl-PL" sz="3700" dirty="0">
                <a:latin typeface="Calibri" panose="020F0502020204030204" pitchFamily="34" charset="0"/>
                <a:cs typeface="Calibri" panose="020F0502020204030204" pitchFamily="34" charset="0"/>
              </a:rPr>
              <a:t>Dobrze także wyglądają karłowe i płożące krzewy i drzewa liściaste, np.:</a:t>
            </a:r>
          </a:p>
          <a:p>
            <a:r>
              <a:rPr lang="pl-PL" sz="3700" dirty="0">
                <a:latin typeface="Calibri" panose="020F0502020204030204" pitchFamily="34" charset="0"/>
                <a:cs typeface="Calibri" panose="020F0502020204030204" pitchFamily="34" charset="0"/>
              </a:rPr>
              <a:t>pięciornik,</a:t>
            </a:r>
          </a:p>
          <a:p>
            <a:r>
              <a:rPr lang="pl-PL" sz="3700" dirty="0">
                <a:latin typeface="Calibri" panose="020F0502020204030204" pitchFamily="34" charset="0"/>
                <a:cs typeface="Calibri" panose="020F0502020204030204" pitchFamily="34" charset="0"/>
              </a:rPr>
              <a:t>irga pozioma,</a:t>
            </a:r>
          </a:p>
          <a:p>
            <a:r>
              <a:rPr lang="pl-PL" sz="3700" dirty="0">
                <a:latin typeface="Calibri" panose="020F0502020204030204" pitchFamily="34" charset="0"/>
                <a:cs typeface="Calibri" panose="020F0502020204030204" pitchFamily="34" charset="0"/>
              </a:rPr>
              <a:t>pigwowiec,</a:t>
            </a:r>
          </a:p>
          <a:p>
            <a:r>
              <a:rPr lang="pl-PL" sz="3700" dirty="0">
                <a:latin typeface="Calibri" panose="020F0502020204030204" pitchFamily="34" charset="0"/>
                <a:cs typeface="Calibri" panose="020F0502020204030204" pitchFamily="34" charset="0"/>
              </a:rPr>
              <a:t>brzoza karłowa,</a:t>
            </a:r>
          </a:p>
          <a:p>
            <a:r>
              <a:rPr lang="pl-PL" sz="3700" dirty="0">
                <a:latin typeface="Calibri" panose="020F0502020204030204" pitchFamily="34" charset="0"/>
                <a:cs typeface="Calibri" panose="020F0502020204030204" pitchFamily="34" charset="0"/>
              </a:rPr>
              <a:t>leszczyna pogięta lub</a:t>
            </a:r>
          </a:p>
          <a:p>
            <a:r>
              <a:rPr lang="pl-PL" sz="3700" dirty="0">
                <a:latin typeface="Calibri" panose="020F0502020204030204" pitchFamily="34" charset="0"/>
                <a:cs typeface="Calibri" panose="020F0502020204030204" pitchFamily="34" charset="0"/>
              </a:rPr>
              <a:t>klon palmowy (idealny do kamiennych ogrodów w stylu orientalnym).</a:t>
            </a:r>
          </a:p>
          <a:p>
            <a:pPr marL="0" indent="0">
              <a:lnSpc>
                <a:spcPct val="100000"/>
              </a:lnSpc>
              <a:spcAft>
                <a:spcPts val="800"/>
              </a:spcAft>
              <a:buNone/>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Obraz 5"/>
          <p:cNvPicPr>
            <a:picLocks noChangeAspect="1"/>
          </p:cNvPicPr>
          <p:nvPr/>
        </p:nvPicPr>
        <p:blipFill>
          <a:blip r:embed="rId2" cstate="print"/>
          <a:stretch>
            <a:fillRect/>
          </a:stretch>
        </p:blipFill>
        <p:spPr>
          <a:xfrm>
            <a:off x="-34386" y="598868"/>
            <a:ext cx="8082205" cy="5404313"/>
          </a:xfrm>
          <a:prstGeom prst="rect">
            <a:avLst/>
          </a:prstGeom>
        </p:spPr>
      </p:pic>
    </p:spTree>
    <p:extLst>
      <p:ext uri="{BB962C8B-B14F-4D97-AF65-F5344CB8AC3E}">
        <p14:creationId xmlns="" xmlns:p14="http://schemas.microsoft.com/office/powerpoint/2010/main" val="503528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8" name="Rectangle 70">
            <a:extLst>
              <a:ext uri="{FF2B5EF4-FFF2-40B4-BE49-F238E27FC236}">
                <a16:creationId xmlns:a16="http://schemas.microsoft.com/office/drawing/2014/main" xmlns="" id="{587D26DA-9773-4A0E-B213-DDF20A1F1F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575894" y="270456"/>
            <a:ext cx="11029616" cy="6272012"/>
          </a:xfrm>
        </p:spPr>
        <p:txBody>
          <a:bodyPr>
            <a:normAutofit fontScale="90000"/>
          </a:bodyPr>
          <a:lstStyle/>
          <a:p>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err="1" smtClean="0">
                <a:latin typeface="Calibri" panose="020F0502020204030204" pitchFamily="34" charset="0"/>
                <a:cs typeface="Calibri" panose="020F0502020204030204" pitchFamily="34" charset="0"/>
              </a:rPr>
              <a:t>Skalniak</a:t>
            </a:r>
            <a:r>
              <a:rPr lang="pl-PL" sz="2000" cap="none" dirty="0" smtClean="0">
                <a:latin typeface="Calibri" panose="020F0502020204030204" pitchFamily="34" charset="0"/>
                <a:cs typeface="Calibri" panose="020F0502020204030204" pitchFamily="34" charset="0"/>
              </a:rPr>
              <a:t> powinien być dekoracyjny przez cały rok dlatego też, sadząc rośliny powinniśmy dobrać je pod kątem zmienności sezonowej. rośliny cebulowe są piękną wiosenną ozdobą, jednak po kilku tygodniach kwitnienia tracą swój urok, a ich żółte liście nie wyglądają dekoracyjnie, dlatego na samym </a:t>
            </a:r>
            <a:r>
              <a:rPr lang="pl-PL" sz="2000" cap="none" dirty="0" err="1" smtClean="0">
                <a:latin typeface="Calibri" panose="020F0502020204030204" pitchFamily="34" charset="0"/>
                <a:cs typeface="Calibri" panose="020F0502020204030204" pitchFamily="34" charset="0"/>
              </a:rPr>
              <a:t>skalniaku</a:t>
            </a:r>
            <a:r>
              <a:rPr lang="pl-PL" sz="2000" cap="none" dirty="0" smtClean="0">
                <a:latin typeface="Calibri" panose="020F0502020204030204" pitchFamily="34" charset="0"/>
                <a:cs typeface="Calibri" panose="020F0502020204030204" pitchFamily="34" charset="0"/>
              </a:rPr>
              <a:t> najlepiej sadzić jak najmniej kwiatów cebulowych (zamiast tego posadź je o podnóża, gdzie w okresie przekwitania nie będą się rzucać w oczy).</a:t>
            </a:r>
            <a:br>
              <a:rPr lang="pl-PL" sz="2000" cap="none" dirty="0" smtClean="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znacznie dłużej dekoracyjne są niskie byliny, które zachwycają latem, w okresie kwitnienia tworząc kolorowe poduchy (np. rojnik, rozchodnik, floks, skalnica). jednak na </a:t>
            </a:r>
            <a:r>
              <a:rPr lang="pl-PL" sz="2000" cap="none" dirty="0" err="1" smtClean="0">
                <a:latin typeface="Calibri" panose="020F0502020204030204" pitchFamily="34" charset="0"/>
                <a:cs typeface="Calibri" panose="020F0502020204030204" pitchFamily="34" charset="0"/>
              </a:rPr>
              <a:t>skalniaku</a:t>
            </a:r>
            <a:r>
              <a:rPr lang="pl-PL" sz="2000" cap="none" dirty="0" smtClean="0">
                <a:latin typeface="Calibri" panose="020F0502020204030204" pitchFamily="34" charset="0"/>
                <a:cs typeface="Calibri" panose="020F0502020204030204" pitchFamily="34" charset="0"/>
              </a:rPr>
              <a:t> dekoracyjne są nie tylko kwiaty, wiele roślin ma także ciekawy kształt, kolorowe liście lub pędy – są to cechy równie ważne i równie piękne jak kwiaty. </a:t>
            </a:r>
            <a:br>
              <a:rPr lang="pl-PL" sz="2000" cap="none" dirty="0" smtClean="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Kiedy można sadzić rośliny?</a:t>
            </a:r>
            <a:br>
              <a:rPr lang="pl-PL" sz="2000" cap="none" dirty="0" smtClean="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Można to robić praktycznie przez cały sezon, jednak najlepszym terminem jest wiosna i późne lato. wiosną, od początku maja do końca czerwca, nie grożą nam jeszcze upały, a posadzone rośliny będą miały doskonałe warunki i długi czas (cały sezon) aby się dobrze przyjąć. Dobrym terminem jest także późne lato, gdyż temperatura jest już niższa, a wyższa wilgotność sprzyja ukorzenianiu się roślin. zdążą się przyjąć przed zimą. </a:t>
            </a:r>
            <a:br>
              <a:rPr lang="pl-PL" sz="2000" cap="none" dirty="0" smtClean="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Jak i gdzie sadzić rośliny na </a:t>
            </a:r>
            <a:r>
              <a:rPr lang="pl-PL" sz="2000" cap="none" dirty="0" err="1" smtClean="0">
                <a:latin typeface="Calibri" panose="020F0502020204030204" pitchFamily="34" charset="0"/>
                <a:cs typeface="Calibri" panose="020F0502020204030204" pitchFamily="34" charset="0"/>
              </a:rPr>
              <a:t>skalniaku</a:t>
            </a:r>
            <a:r>
              <a:rPr lang="pl-PL" sz="2000" cap="none" dirty="0" smtClean="0">
                <a:latin typeface="Calibri" panose="020F0502020204030204" pitchFamily="34" charset="0"/>
                <a:cs typeface="Calibri" panose="020F0502020204030204" pitchFamily="34" charset="0"/>
              </a:rPr>
              <a:t>?</a:t>
            </a:r>
            <a:br>
              <a:rPr lang="pl-PL" sz="2000" cap="none" dirty="0" smtClean="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Rośliny na </a:t>
            </a:r>
            <a:r>
              <a:rPr lang="pl-PL" sz="2000" cap="none" dirty="0" err="1" smtClean="0">
                <a:latin typeface="Calibri" panose="020F0502020204030204" pitchFamily="34" charset="0"/>
                <a:cs typeface="Calibri" panose="020F0502020204030204" pitchFamily="34" charset="0"/>
              </a:rPr>
              <a:t>skalniak</a:t>
            </a:r>
            <a:r>
              <a:rPr lang="pl-PL" sz="2000" cap="none" dirty="0" smtClean="0">
                <a:latin typeface="Calibri" panose="020F0502020204030204" pitchFamily="34" charset="0"/>
                <a:cs typeface="Calibri" panose="020F0502020204030204" pitchFamily="34" charset="0"/>
              </a:rPr>
              <a:t> dobierz do warunków nasłonecznienia – na stoku południowym i zachodnim (które są przez cały dzień skąpane słońcem) sprawdzą się tylko rośliny światłolubne. Na stoku północnym i wschodnim musisz na </a:t>
            </a:r>
            <a:r>
              <a:rPr lang="pl-PL" sz="2000" cap="none" dirty="0" err="1" smtClean="0">
                <a:latin typeface="Calibri" panose="020F0502020204030204" pitchFamily="34" charset="0"/>
                <a:cs typeface="Calibri" panose="020F0502020204030204" pitchFamily="34" charset="0"/>
              </a:rPr>
              <a:t>skalniaku</a:t>
            </a:r>
            <a:r>
              <a:rPr lang="pl-PL" sz="2000" cap="none" dirty="0" smtClean="0">
                <a:latin typeface="Calibri" panose="020F0502020204030204" pitchFamily="34" charset="0"/>
                <a:cs typeface="Calibri" panose="020F0502020204030204" pitchFamily="34" charset="0"/>
              </a:rPr>
              <a:t> posadzić rośliny cieniolubne. Zanim posadzisz rośliny rozłóż doniczki na </a:t>
            </a:r>
            <a:r>
              <a:rPr lang="pl-PL" sz="2000" cap="none" dirty="0" err="1" smtClean="0">
                <a:latin typeface="Calibri" panose="020F0502020204030204" pitchFamily="34" charset="0"/>
                <a:cs typeface="Calibri" panose="020F0502020204030204" pitchFamily="34" charset="0"/>
              </a:rPr>
              <a:t>skalniaku</a:t>
            </a:r>
            <a:r>
              <a:rPr lang="pl-PL" sz="2000" cap="none" dirty="0" smtClean="0">
                <a:latin typeface="Calibri" panose="020F0502020204030204" pitchFamily="34" charset="0"/>
                <a:cs typeface="Calibri" panose="020F0502020204030204" pitchFamily="34" charset="0"/>
              </a:rPr>
              <a:t> w planowanych miejscach, a następnie spójrz na całość </a:t>
            </a:r>
            <a:r>
              <a:rPr lang="pl-PL" sz="2000" cap="none" dirty="0" err="1" smtClean="0">
                <a:latin typeface="Calibri" panose="020F0502020204030204" pitchFamily="34" charset="0"/>
                <a:cs typeface="Calibri" panose="020F0502020204030204" pitchFamily="34" charset="0"/>
              </a:rPr>
              <a:t>nasadzeń</a:t>
            </a:r>
            <a:r>
              <a:rPr lang="pl-PL" sz="2000" cap="none" dirty="0" smtClean="0">
                <a:latin typeface="Calibri" panose="020F0502020204030204" pitchFamily="34" charset="0"/>
                <a:cs typeface="Calibri" panose="020F0502020204030204" pitchFamily="34" charset="0"/>
              </a:rPr>
              <a:t> z pewnej odległości. Pozwoli to zobaczyć całą kompozycję i ewentualnie coś jeszcze zmienić przed sadzeniem. Pamiętaj, że małe rośliny szybko będą się rozrastać, z czasem tworzyć duże kępy i nachodzić na siebie.</a:t>
            </a:r>
            <a:br>
              <a:rPr lang="pl-PL" sz="2000" cap="none" dirty="0" smtClean="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Częstym błędem jest kupowanie zbyt wielu roślin i utykanie ich w każdą wolną przestrzeń. </a:t>
            </a:r>
            <a:r>
              <a:rPr lang="pl-PL" sz="2000" cap="none" dirty="0" err="1">
                <a:latin typeface="Calibri" panose="020F0502020204030204" pitchFamily="34" charset="0"/>
                <a:cs typeface="Calibri" panose="020F0502020204030204" pitchFamily="34" charset="0"/>
              </a:rPr>
              <a:t>S</a:t>
            </a:r>
            <a:r>
              <a:rPr lang="pl-PL" sz="2000" cap="none" dirty="0" err="1" smtClean="0">
                <a:latin typeface="Calibri" panose="020F0502020204030204" pitchFamily="34" charset="0"/>
                <a:cs typeface="Calibri" panose="020F0502020204030204" pitchFamily="34" charset="0"/>
              </a:rPr>
              <a:t>kalniak</a:t>
            </a:r>
            <a:r>
              <a:rPr lang="pl-PL" sz="2000" cap="none" dirty="0" smtClean="0">
                <a:latin typeface="Calibri" panose="020F0502020204030204" pitchFamily="34" charset="0"/>
                <a:cs typeface="Calibri" panose="020F0502020204030204" pitchFamily="34" charset="0"/>
              </a:rPr>
              <a:t> powinien być kolorowy, jednak aby uniknąć wrażenia pstrokacizny warto zachować umiar. Wysokie rośliny sadź z tyłu, duże rozplanuj w </a:t>
            </a:r>
            <a:r>
              <a:rPr lang="pl-PL" sz="2000" cap="none" dirty="0" err="1" smtClean="0">
                <a:latin typeface="Calibri" panose="020F0502020204030204" pitchFamily="34" charset="0"/>
                <a:cs typeface="Calibri" panose="020F0502020204030204" pitchFamily="34" charset="0"/>
              </a:rPr>
              <a:t>nasadzeniach</a:t>
            </a:r>
            <a:r>
              <a:rPr lang="pl-PL" sz="2000" cap="none" dirty="0" smtClean="0">
                <a:latin typeface="Calibri" panose="020F0502020204030204" pitchFamily="34" charset="0"/>
                <a:cs typeface="Calibri" panose="020F0502020204030204" pitchFamily="34" charset="0"/>
              </a:rPr>
              <a:t> pojedynczo, a niskie w małych grupach z przodu.</a:t>
            </a:r>
            <a:r>
              <a:rPr lang="pl-PL" dirty="0"/>
              <a:t/>
            </a:r>
            <a:br>
              <a:rPr lang="pl-PL" dirty="0"/>
            </a:br>
            <a:r>
              <a:rPr lang="pl-PL" dirty="0"/>
              <a:t/>
            </a:r>
            <a:br>
              <a:rPr lang="pl-PL" dirty="0"/>
            </a:br>
            <a:r>
              <a:rPr lang="pl-PL" dirty="0"/>
              <a:t/>
            </a:r>
            <a:br>
              <a:rPr lang="pl-PL" dirty="0"/>
            </a:br>
            <a:endParaRPr lang="pl-PL" dirty="0"/>
          </a:p>
        </p:txBody>
      </p:sp>
    </p:spTree>
    <p:extLst>
      <p:ext uri="{BB962C8B-B14F-4D97-AF65-F5344CB8AC3E}">
        <p14:creationId xmlns="" xmlns:p14="http://schemas.microsoft.com/office/powerpoint/2010/main" val="2804962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źródła</a:t>
            </a:r>
          </a:p>
        </p:txBody>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581192" y="1088571"/>
            <a:ext cx="11029615" cy="4886779"/>
          </a:xfrm>
        </p:spPr>
        <p:txBody>
          <a:bodyPr>
            <a:normAutofit lnSpcReduction="10000"/>
          </a:bodyPr>
          <a:lstStyle/>
          <a:p>
            <a:pPr>
              <a:lnSpc>
                <a:spcPct val="106000"/>
              </a:lnSpc>
              <a:spcAft>
                <a:spcPts val="800"/>
              </a:spcAft>
            </a:pPr>
            <a:r>
              <a:rPr lang="pl-PL" dirty="0">
                <a:hlinkClick r:id="rId2"/>
              </a:rPr>
              <a:t>https://</a:t>
            </a:r>
            <a:r>
              <a:rPr lang="pl-PL" dirty="0" smtClean="0">
                <a:hlinkClick r:id="rId2"/>
              </a:rPr>
              <a:t>muratordom.pl/ogrod/aranzacja-ogrodu/zakladanie-skalniaka-wybor-roslin-na-skalniak-jakie-rosliny-wybrac-na-skalniak-i-jak-je-aa-rBPz-RCUz-MfLi.html </a:t>
            </a:r>
          </a:p>
          <a:p>
            <a:pPr>
              <a:lnSpc>
                <a:spcPct val="106000"/>
              </a:lnSpc>
              <a:spcAft>
                <a:spcPts val="800"/>
              </a:spcAft>
            </a:pPr>
            <a:r>
              <a:rPr lang="pl-PL" dirty="0" smtClean="0">
                <a:hlinkClick r:id="rId2"/>
              </a:rPr>
              <a:t>https</a:t>
            </a:r>
            <a:r>
              <a:rPr lang="pl-PL" dirty="0">
                <a:hlinkClick r:id="rId2"/>
              </a:rPr>
              <a:t>://</a:t>
            </a:r>
            <a:r>
              <a:rPr lang="pl-PL" dirty="0" smtClean="0">
                <a:hlinkClick r:id="rId2"/>
              </a:rPr>
              <a:t>zielonyogrodek.pl/ogrod/zakladanie-ogrodu/4902-rosliny-na-skalniak-co-posadzic-na-skalniaku</a:t>
            </a:r>
            <a:r>
              <a:rPr lang="pl-PL" dirty="0" smtClean="0"/>
              <a:t> </a:t>
            </a:r>
          </a:p>
          <a:p>
            <a:pPr>
              <a:lnSpc>
                <a:spcPct val="106000"/>
              </a:lnSpc>
              <a:spcAft>
                <a:spcPts val="800"/>
              </a:spcAft>
            </a:pPr>
            <a:r>
              <a:rPr lang="pl-PL" dirty="0">
                <a:hlinkClick r:id="rId3"/>
              </a:rPr>
              <a:t>https://</a:t>
            </a:r>
            <a:r>
              <a:rPr lang="pl-PL" dirty="0" smtClean="0">
                <a:hlinkClick r:id="rId3"/>
              </a:rPr>
              <a:t>poradnikogrodniczy.pl/kwiaty-na-skalniak-dlugo-kwitnace.php</a:t>
            </a:r>
            <a:r>
              <a:rPr lang="pl-PL" dirty="0" smtClean="0"/>
              <a:t> </a:t>
            </a:r>
          </a:p>
          <a:p>
            <a:pPr>
              <a:lnSpc>
                <a:spcPct val="106000"/>
              </a:lnSpc>
              <a:spcAft>
                <a:spcPts val="800"/>
              </a:spcAft>
            </a:pPr>
            <a:r>
              <a:rPr lang="pl-PL" dirty="0">
                <a:hlinkClick r:id="rId4"/>
              </a:rPr>
              <a:t>https://www.swiatkwiatow.pl/poradnik-ogrodniczy/rosliny-na-skalniak--</a:t>
            </a:r>
            <a:r>
              <a:rPr lang="pl-PL" dirty="0" smtClean="0">
                <a:hlinkClick r:id="rId4"/>
              </a:rPr>
              <a:t>jakie-rosliny-na-skalniak-id134.html</a:t>
            </a:r>
            <a:r>
              <a:rPr lang="pl-PL" dirty="0" smtClean="0"/>
              <a:t> </a:t>
            </a:r>
          </a:p>
          <a:p>
            <a:pPr>
              <a:lnSpc>
                <a:spcPct val="106000"/>
              </a:lnSpc>
              <a:spcAft>
                <a:spcPts val="800"/>
              </a:spcAft>
            </a:pPr>
            <a:r>
              <a:rPr lang="pl-PL" dirty="0">
                <a:hlinkClick r:id="rId5"/>
              </a:rPr>
              <a:t>https://</a:t>
            </a:r>
            <a:r>
              <a:rPr lang="pl-PL" dirty="0" smtClean="0">
                <a:hlinkClick r:id="rId5"/>
              </a:rPr>
              <a:t>www.bilscy.info/blog/rosliny-na-skalniak</a:t>
            </a:r>
            <a:r>
              <a:rPr lang="pl-PL" dirty="0" smtClean="0"/>
              <a:t> </a:t>
            </a:r>
          </a:p>
          <a:p>
            <a:pPr>
              <a:lnSpc>
                <a:spcPct val="106000"/>
              </a:lnSpc>
              <a:spcAft>
                <a:spcPts val="800"/>
              </a:spcAft>
            </a:pPr>
            <a:r>
              <a:rPr lang="pl-PL" dirty="0">
                <a:hlinkClick r:id="rId6"/>
              </a:rPr>
              <a:t>https://</a:t>
            </a:r>
            <a:r>
              <a:rPr lang="pl-PL" dirty="0" smtClean="0">
                <a:hlinkClick r:id="rId6"/>
              </a:rPr>
              <a:t>www.leroymerlin.pl/ogrod/architektura-ogrodowa/skalniak,e3570,l2719.html</a:t>
            </a:r>
            <a:r>
              <a:rPr lang="pl-PL" dirty="0" smtClean="0"/>
              <a:t> </a:t>
            </a:r>
          </a:p>
          <a:p>
            <a:pPr>
              <a:lnSpc>
                <a:spcPct val="106000"/>
              </a:lnSpc>
              <a:spcAft>
                <a:spcPts val="800"/>
              </a:spcAft>
            </a:pPr>
            <a:r>
              <a:rPr lang="pl-PL" dirty="0">
                <a:hlinkClick r:id="rId7"/>
              </a:rPr>
              <a:t>https://www.mgprojekt.com.pl/blog/skalniak</a:t>
            </a:r>
            <a:r>
              <a:rPr lang="pl-PL" dirty="0" smtClean="0">
                <a:hlinkClick r:id="rId7"/>
              </a:rPr>
              <a:t>/</a:t>
            </a:r>
            <a:r>
              <a:rPr lang="pl-PL" dirty="0" smtClean="0"/>
              <a:t> </a:t>
            </a:r>
          </a:p>
          <a:p>
            <a:pPr>
              <a:lnSpc>
                <a:spcPct val="106000"/>
              </a:lnSpc>
              <a:spcAft>
                <a:spcPts val="800"/>
              </a:spcAft>
            </a:pPr>
            <a:r>
              <a:rPr lang="pl-PL" dirty="0">
                <a:hlinkClick r:id="rId8"/>
              </a:rPr>
              <a:t>https://biokurier.pl/dom-i-ogrod/ogrod-ekologiczny/idealne-rosliny-na-skalniak</a:t>
            </a:r>
            <a:r>
              <a:rPr lang="pl-PL" dirty="0" smtClean="0">
                <a:hlinkClick r:id="rId8"/>
              </a:rPr>
              <a:t>/</a:t>
            </a:r>
            <a:r>
              <a:rPr lang="pl-PL" dirty="0" smtClean="0"/>
              <a:t> </a:t>
            </a:r>
          </a:p>
          <a:p>
            <a:pPr>
              <a:lnSpc>
                <a:spcPct val="106000"/>
              </a:lnSpc>
              <a:spcAft>
                <a:spcPts val="800"/>
              </a:spcAft>
            </a:pPr>
            <a:r>
              <a:rPr lang="pl-PL" dirty="0" smtClean="0">
                <a:hlinkClick r:id="rId9"/>
              </a:rPr>
              <a:t>https://www.grupatopex.com/weztonawarsztat/ogrodnicy/jak-urzadzic-skalniak-w-przydomowym-ogrodzie-praktyczne-porady/</a:t>
            </a:r>
            <a:endParaRPr lang="pl-PL" dirty="0" smtClean="0"/>
          </a:p>
          <a:p>
            <a:pPr>
              <a:lnSpc>
                <a:spcPct val="106000"/>
              </a:lnSpc>
              <a:spcAft>
                <a:spcPts val="800"/>
              </a:spcAft>
            </a:pPr>
            <a:r>
              <a:rPr lang="pl-PL" dirty="0" smtClean="0">
                <a:hlinkClick r:id="rId10"/>
              </a:rPr>
              <a:t>https://www.ekologia.pl/dom-i-ogrod/abc-ogrodu/ogrod-skalny-skalniak-formowanie-budowa-i-sadzenie-roslin-w-ogrodzie-skalnym,23909.html</a:t>
            </a:r>
            <a:endParaRPr lang="pl-PL" dirty="0" smtClean="0"/>
          </a:p>
          <a:p>
            <a:pPr>
              <a:lnSpc>
                <a:spcPct val="106000"/>
              </a:lnSpc>
              <a:spcAft>
                <a:spcPts val="800"/>
              </a:spcAft>
            </a:pPr>
            <a:r>
              <a:rPr lang="pl-PL" smtClean="0">
                <a:hlinkClick r:id="rId11"/>
              </a:rPr>
              <a:t>http://www.e-ogrodek.pl/a/zakladamy-skalniak-w-przydomowym-ogrodzie-5437.html</a:t>
            </a:r>
            <a:endParaRPr lang="pl-PL" smtClean="0"/>
          </a:p>
          <a:p>
            <a:pPr>
              <a:lnSpc>
                <a:spcPct val="106000"/>
              </a:lnSpc>
              <a:spcAft>
                <a:spcPts val="800"/>
              </a:spcAft>
            </a:pPr>
            <a:endParaRPr lang="pl-PL" dirty="0"/>
          </a:p>
        </p:txBody>
      </p:sp>
    </p:spTree>
    <p:extLst>
      <p:ext uri="{BB962C8B-B14F-4D97-AF65-F5344CB8AC3E}">
        <p14:creationId xmlns="" xmlns:p14="http://schemas.microsoft.com/office/powerpoint/2010/main" val="4112880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EWALUACJA</a:t>
            </a:r>
          </a:p>
        </p:txBody>
      </p:sp>
      <p:sp>
        <p:nvSpPr>
          <p:cNvPr id="5" name="pole tekstowe 4">
            <a:extLst>
              <a:ext uri="{FF2B5EF4-FFF2-40B4-BE49-F238E27FC236}">
                <a16:creationId xmlns:a16="http://schemas.microsoft.com/office/drawing/2014/main" xmlns="" id="{50F1D215-442E-4E51-9BDD-BA5ABEB51F16}"/>
              </a:ext>
            </a:extLst>
          </p:cNvPr>
          <p:cNvSpPr txBox="1"/>
          <p:nvPr/>
        </p:nvSpPr>
        <p:spPr>
          <a:xfrm>
            <a:off x="365760" y="1319740"/>
            <a:ext cx="6096000" cy="369332"/>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Zawartość merytoryczna pracy</a:t>
            </a:r>
            <a:endParaRPr lang="pl-PL" dirty="0"/>
          </a:p>
        </p:txBody>
      </p:sp>
      <p:graphicFrame>
        <p:nvGraphicFramePr>
          <p:cNvPr id="6" name="Diagram 5">
            <a:extLst>
              <a:ext uri="{FF2B5EF4-FFF2-40B4-BE49-F238E27FC236}">
                <a16:creationId xmlns:a16="http://schemas.microsoft.com/office/drawing/2014/main" xmlns="" id="{81F77632-3618-4CDE-8F31-9052080A860C}"/>
              </a:ext>
            </a:extLst>
          </p:cNvPr>
          <p:cNvGraphicFramePr/>
          <p:nvPr>
            <p:extLst>
              <p:ext uri="{D42A27DB-BD31-4B8C-83A1-F6EECF244321}">
                <p14:modId xmlns="" xmlns:p14="http://schemas.microsoft.com/office/powerpoint/2010/main" val="1608203087"/>
              </p:ext>
            </p:extLst>
          </p:nvPr>
        </p:nvGraphicFramePr>
        <p:xfrm>
          <a:off x="3413760" y="1401690"/>
          <a:ext cx="8128000" cy="155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ole tekstowe 6">
            <a:extLst>
              <a:ext uri="{FF2B5EF4-FFF2-40B4-BE49-F238E27FC236}">
                <a16:creationId xmlns:a16="http://schemas.microsoft.com/office/drawing/2014/main" xmlns="" id="{34FB7130-2A3C-44E0-BBD1-7ED35CE10E42}"/>
              </a:ext>
            </a:extLst>
          </p:cNvPr>
          <p:cNvSpPr txBox="1"/>
          <p:nvPr/>
        </p:nvSpPr>
        <p:spPr>
          <a:xfrm>
            <a:off x="365760" y="3774385"/>
            <a:ext cx="6096000" cy="369332"/>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Prezentacja pracy</a:t>
            </a:r>
            <a:endParaRPr lang="pl-PL" dirty="0"/>
          </a:p>
        </p:txBody>
      </p:sp>
      <p:graphicFrame>
        <p:nvGraphicFramePr>
          <p:cNvPr id="8" name="Diagram 7">
            <a:extLst>
              <a:ext uri="{FF2B5EF4-FFF2-40B4-BE49-F238E27FC236}">
                <a16:creationId xmlns:a16="http://schemas.microsoft.com/office/drawing/2014/main" xmlns="" id="{F1E8DC15-7F4C-4487-AFE0-3FD4EA666877}"/>
              </a:ext>
            </a:extLst>
          </p:cNvPr>
          <p:cNvGraphicFramePr/>
          <p:nvPr>
            <p:extLst>
              <p:ext uri="{D42A27DB-BD31-4B8C-83A1-F6EECF244321}">
                <p14:modId xmlns="" xmlns:p14="http://schemas.microsoft.com/office/powerpoint/2010/main" val="3028143063"/>
              </p:ext>
            </p:extLst>
          </p:nvPr>
        </p:nvGraphicFramePr>
        <p:xfrm>
          <a:off x="3413760" y="3856335"/>
          <a:ext cx="8128000" cy="15592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 xmlns:p14="http://schemas.microsoft.com/office/powerpoint/2010/main" val="317403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EWALUACJA</a:t>
            </a:r>
          </a:p>
        </p:txBody>
      </p:sp>
      <p:sp>
        <p:nvSpPr>
          <p:cNvPr id="5" name="pole tekstowe 4">
            <a:extLst>
              <a:ext uri="{FF2B5EF4-FFF2-40B4-BE49-F238E27FC236}">
                <a16:creationId xmlns:a16="http://schemas.microsoft.com/office/drawing/2014/main" xmlns="" id="{50F1D215-442E-4E51-9BDD-BA5ABEB51F16}"/>
              </a:ext>
            </a:extLst>
          </p:cNvPr>
          <p:cNvSpPr txBox="1"/>
          <p:nvPr/>
        </p:nvSpPr>
        <p:spPr>
          <a:xfrm>
            <a:off x="365760" y="1319740"/>
            <a:ext cx="6096000" cy="369332"/>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Wrażenia estetyczne</a:t>
            </a:r>
            <a:endParaRPr lang="pl-PL" dirty="0"/>
          </a:p>
        </p:txBody>
      </p:sp>
      <p:graphicFrame>
        <p:nvGraphicFramePr>
          <p:cNvPr id="6" name="Diagram 5">
            <a:extLst>
              <a:ext uri="{FF2B5EF4-FFF2-40B4-BE49-F238E27FC236}">
                <a16:creationId xmlns:a16="http://schemas.microsoft.com/office/drawing/2014/main" xmlns="" id="{81F77632-3618-4CDE-8F31-9052080A860C}"/>
              </a:ext>
            </a:extLst>
          </p:cNvPr>
          <p:cNvGraphicFramePr/>
          <p:nvPr>
            <p:extLst>
              <p:ext uri="{D42A27DB-BD31-4B8C-83A1-F6EECF244321}">
                <p14:modId xmlns="" xmlns:p14="http://schemas.microsoft.com/office/powerpoint/2010/main" val="11539734"/>
              </p:ext>
            </p:extLst>
          </p:nvPr>
        </p:nvGraphicFramePr>
        <p:xfrm>
          <a:off x="3413760" y="1401690"/>
          <a:ext cx="8128000" cy="2027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ole tekstowe 6">
            <a:extLst>
              <a:ext uri="{FF2B5EF4-FFF2-40B4-BE49-F238E27FC236}">
                <a16:creationId xmlns:a16="http://schemas.microsoft.com/office/drawing/2014/main" xmlns="" id="{34FB7130-2A3C-44E0-BBD1-7ED35CE10E42}"/>
              </a:ext>
            </a:extLst>
          </p:cNvPr>
          <p:cNvSpPr txBox="1"/>
          <p:nvPr/>
        </p:nvSpPr>
        <p:spPr>
          <a:xfrm>
            <a:off x="365760" y="3774385"/>
            <a:ext cx="6096000" cy="369332"/>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Praca w grupie</a:t>
            </a:r>
            <a:endParaRPr lang="pl-PL" dirty="0"/>
          </a:p>
        </p:txBody>
      </p:sp>
      <p:graphicFrame>
        <p:nvGraphicFramePr>
          <p:cNvPr id="8" name="Diagram 7">
            <a:extLst>
              <a:ext uri="{FF2B5EF4-FFF2-40B4-BE49-F238E27FC236}">
                <a16:creationId xmlns:a16="http://schemas.microsoft.com/office/drawing/2014/main" xmlns="" id="{F1E8DC15-7F4C-4487-AFE0-3FD4EA666877}"/>
              </a:ext>
            </a:extLst>
          </p:cNvPr>
          <p:cNvGraphicFramePr/>
          <p:nvPr>
            <p:extLst>
              <p:ext uri="{D42A27DB-BD31-4B8C-83A1-F6EECF244321}">
                <p14:modId xmlns="" xmlns:p14="http://schemas.microsoft.com/office/powerpoint/2010/main" val="3391640238"/>
              </p:ext>
            </p:extLst>
          </p:nvPr>
        </p:nvGraphicFramePr>
        <p:xfrm>
          <a:off x="3413760" y="3856335"/>
          <a:ext cx="8128000" cy="16819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 xmlns:p14="http://schemas.microsoft.com/office/powerpoint/2010/main" val="2761757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EWALUACJA</a:t>
            </a:r>
          </a:p>
        </p:txBody>
      </p:sp>
      <p:graphicFrame>
        <p:nvGraphicFramePr>
          <p:cNvPr id="5" name="Diagram 4">
            <a:extLst>
              <a:ext uri="{FF2B5EF4-FFF2-40B4-BE49-F238E27FC236}">
                <a16:creationId xmlns:a16="http://schemas.microsoft.com/office/drawing/2014/main" xmlns="" id="{74A04B68-57E9-4FCE-B704-596A0C78503A}"/>
              </a:ext>
            </a:extLst>
          </p:cNvPr>
          <p:cNvGraphicFramePr/>
          <p:nvPr>
            <p:extLst>
              <p:ext uri="{D42A27DB-BD31-4B8C-83A1-F6EECF244321}">
                <p14:modId xmlns="" xmlns:p14="http://schemas.microsoft.com/office/powerpoint/2010/main" val="2566732480"/>
              </p:ext>
            </p:extLst>
          </p:nvPr>
        </p:nvGraphicFramePr>
        <p:xfrm>
          <a:off x="454736" y="719666"/>
          <a:ext cx="1094706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7603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Wprowadzenie – informacje dla nauczyciela </a:t>
            </a:r>
            <a:r>
              <a:rPr lang="pl-PL" dirty="0" smtClean="0"/>
              <a:t> </a:t>
            </a:r>
            <a:endParaRPr lang="pl-PL" dirty="0"/>
          </a:p>
        </p:txBody>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581192" y="1088571"/>
            <a:ext cx="11029615" cy="4886779"/>
          </a:xfrm>
        </p:spPr>
        <p:txBody>
          <a:bodyPr/>
          <a:lstStyle/>
          <a:p>
            <a:pPr marL="0" indent="0">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Web </a:t>
            </a:r>
            <a:r>
              <a:rPr lang="pl-PL" sz="1600" dirty="0" err="1">
                <a:effectLst/>
                <a:latin typeface="Calibri" panose="020F0502020204030204" pitchFamily="34" charset="0"/>
                <a:ea typeface="Calibri" panose="020F0502020204030204" pitchFamily="34" charset="0"/>
                <a:cs typeface="Times New Roman" panose="02020603050405020304" pitchFamily="18" charset="0"/>
              </a:rPr>
              <a:t>quest</a:t>
            </a:r>
            <a:r>
              <a:rPr lang="pl-PL" sz="1600" dirty="0">
                <a:effectLst/>
                <a:latin typeface="Calibri" panose="020F0502020204030204" pitchFamily="34" charset="0"/>
                <a:ea typeface="Calibri" panose="020F0502020204030204" pitchFamily="34" charset="0"/>
                <a:cs typeface="Times New Roman" panose="02020603050405020304" pitchFamily="18" charset="0"/>
              </a:rPr>
              <a:t> przeznaczony dla uczniów szkół zawodowych z zaburzeniami </a:t>
            </a:r>
            <a:r>
              <a:rPr lang="pl-PL" sz="1600" dirty="0" smtClean="0">
                <a:effectLst/>
                <a:latin typeface="Calibri" panose="020F0502020204030204" pitchFamily="34" charset="0"/>
                <a:ea typeface="Calibri" panose="020F0502020204030204" pitchFamily="34" charset="0"/>
                <a:cs typeface="Times New Roman" panose="02020603050405020304" pitchFamily="18" charset="0"/>
              </a:rPr>
              <a:t>słuchu uczących się w zawodzie ogrodnik. </a:t>
            </a:r>
            <a:r>
              <a:rPr lang="pl-PL" sz="1600" dirty="0">
                <a:effectLst/>
                <a:latin typeface="Calibri" panose="020F0502020204030204" pitchFamily="34" charset="0"/>
                <a:ea typeface="Calibri" panose="020F0502020204030204" pitchFamily="34" charset="0"/>
                <a:cs typeface="Times New Roman" panose="02020603050405020304" pitchFamily="18" charset="0"/>
              </a:rPr>
              <a:t>Jego celem jest zapoznanie uczniów </a:t>
            </a:r>
            <a:r>
              <a:rPr lang="pl-PL" sz="1600" dirty="0" smtClean="0">
                <a:effectLst/>
                <a:latin typeface="Calibri" panose="020F0502020204030204" pitchFamily="34" charset="0"/>
                <a:ea typeface="Calibri" panose="020F0502020204030204" pitchFamily="34" charset="0"/>
                <a:cs typeface="Times New Roman" panose="02020603050405020304" pitchFamily="18" charset="0"/>
              </a:rPr>
              <a:t>z budową przydomowych skalników oraz nasadzeniem odpowiednich roślin na skalniku.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pl-PL" sz="1600" dirty="0">
                <a:latin typeface="Calibri" panose="020F0502020204030204" pitchFamily="34" charset="0"/>
                <a:ea typeface="Calibri" panose="020F0502020204030204" pitchFamily="34" charset="0"/>
                <a:cs typeface="Times New Roman" panose="02020603050405020304" pitchFamily="18" charset="0"/>
              </a:rPr>
              <a:t>Uczniowie będą pracowali w grupach, każda z nich przygotuje prezentację multimedialną.</a:t>
            </a:r>
          </a:p>
          <a:p>
            <a:pPr marL="0" indent="0">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Dzięki realizacji WQ uczniowie:</a:t>
            </a:r>
          </a:p>
          <a:p>
            <a:r>
              <a:rPr lang="pl-PL" sz="1600" dirty="0">
                <a:latin typeface="Calibri" panose="020F0502020204030204" pitchFamily="34" charset="0"/>
                <a:ea typeface="Calibri" panose="020F0502020204030204" pitchFamily="34" charset="0"/>
                <a:cs typeface="Times New Roman" panose="02020603050405020304" pitchFamily="18" charset="0"/>
              </a:rPr>
              <a:t>Dowiedzą się </a:t>
            </a:r>
            <a:r>
              <a:rPr lang="pl-PL" sz="1600" dirty="0" smtClean="0">
                <a:latin typeface="Calibri" panose="020F0502020204030204" pitchFamily="34" charset="0"/>
                <a:ea typeface="Calibri" panose="020F0502020204030204" pitchFamily="34" charset="0"/>
                <a:cs typeface="Times New Roman" panose="02020603050405020304" pitchFamily="18" charset="0"/>
              </a:rPr>
              <a:t>w jaki sposób przygotowuje się przydomowy skalnik </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r>
              <a:rPr lang="pl-PL" sz="1600" dirty="0">
                <a:latin typeface="Calibri" panose="020F0502020204030204" pitchFamily="34" charset="0"/>
                <a:ea typeface="Calibri" panose="020F0502020204030204" pitchFamily="34" charset="0"/>
                <a:cs typeface="Times New Roman" panose="02020603050405020304" pitchFamily="18" charset="0"/>
              </a:rPr>
              <a:t>Dowędzą się </a:t>
            </a:r>
            <a:r>
              <a:rPr lang="pl-PL" sz="1600" dirty="0" smtClean="0">
                <a:latin typeface="Calibri" panose="020F0502020204030204" pitchFamily="34" charset="0"/>
                <a:ea typeface="Calibri" panose="020F0502020204030204" pitchFamily="34" charset="0"/>
                <a:cs typeface="Times New Roman" panose="02020603050405020304" pitchFamily="18" charset="0"/>
              </a:rPr>
              <a:t>w jakim miejscu zorganizować skalnik</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r>
              <a:rPr lang="pl-PL" sz="1600" dirty="0">
                <a:latin typeface="Calibri" panose="020F0502020204030204" pitchFamily="34" charset="0"/>
                <a:ea typeface="Calibri" panose="020F0502020204030204" pitchFamily="34" charset="0"/>
                <a:cs typeface="Times New Roman" panose="02020603050405020304" pitchFamily="18" charset="0"/>
              </a:rPr>
              <a:t>Dowiedzą się </a:t>
            </a:r>
            <a:r>
              <a:rPr lang="pl-PL" sz="1600" dirty="0" smtClean="0">
                <a:latin typeface="Calibri" panose="020F0502020204030204" pitchFamily="34" charset="0"/>
                <a:ea typeface="Calibri" panose="020F0502020204030204" pitchFamily="34" charset="0"/>
                <a:cs typeface="Times New Roman" panose="02020603050405020304" pitchFamily="18" charset="0"/>
              </a:rPr>
              <a:t>jakie roślin najlepiej zasadzić na przydomowym skalniku</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r>
              <a:rPr lang="pl-PL" sz="1600" dirty="0" smtClean="0">
                <a:latin typeface="Calibri" panose="020F0502020204030204" pitchFamily="34" charset="0"/>
                <a:ea typeface="Calibri" panose="020F0502020204030204" pitchFamily="34" charset="0"/>
                <a:cs typeface="Times New Roman" panose="02020603050405020304" pitchFamily="18" charset="0"/>
              </a:rPr>
              <a:t>Poznają rodzaje roślin zimno i ciepłolubnych</a:t>
            </a:r>
          </a:p>
          <a:p>
            <a:pPr marL="0" indent="0">
              <a:buNone/>
            </a:pPr>
            <a:r>
              <a:rPr lang="pl-PL" sz="1600" dirty="0" smtClean="0">
                <a:latin typeface="Calibri" panose="020F0502020204030204" pitchFamily="34" charset="0"/>
                <a:ea typeface="Calibri" panose="020F0502020204030204" pitchFamily="34" charset="0"/>
                <a:cs typeface="Times New Roman" panose="02020603050405020304" pitchFamily="18" charset="0"/>
              </a:rPr>
              <a:t>Uczniowie </a:t>
            </a:r>
            <a:r>
              <a:rPr lang="pl-PL" sz="1600" dirty="0">
                <a:latin typeface="Calibri" panose="020F0502020204030204" pitchFamily="34" charset="0"/>
                <a:ea typeface="Calibri" panose="020F0502020204030204" pitchFamily="34" charset="0"/>
                <a:cs typeface="Times New Roman" panose="02020603050405020304" pitchFamily="18" charset="0"/>
              </a:rPr>
              <a:t>będą pracowali zarówno samodzielnie (zbierając informacje) jak i w grupach (tworząc prezentację). Dzięki czemu będą mogli przećwiczyć prace grupową oraz indywidualną. </a:t>
            </a:r>
            <a:endParaRPr lang="pl-PL" dirty="0"/>
          </a:p>
        </p:txBody>
      </p:sp>
    </p:spTree>
    <p:extLst>
      <p:ext uri="{BB962C8B-B14F-4D97-AF65-F5344CB8AC3E}">
        <p14:creationId xmlns="" xmlns:p14="http://schemas.microsoft.com/office/powerpoint/2010/main" val="1072895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638620" y="149706"/>
            <a:ext cx="3568661" cy="1188720"/>
          </a:xfrm>
        </p:spPr>
        <p:txBody>
          <a:bodyPr>
            <a:normAutofit/>
          </a:bodyPr>
          <a:lstStyle/>
          <a:p>
            <a:r>
              <a:rPr lang="pl-PL" dirty="0"/>
              <a:t>Wnioski</a:t>
            </a:r>
          </a:p>
        </p:txBody>
      </p:sp>
      <p:sp>
        <p:nvSpPr>
          <p:cNvPr id="73" name="Rectangle 72">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609906" y="1645920"/>
            <a:ext cx="3568661" cy="4869180"/>
          </a:xfrm>
        </p:spPr>
        <p:txBody>
          <a:bodyPr>
            <a:normAutofit/>
          </a:bodyPr>
          <a:lstStyle/>
          <a:p>
            <a:pPr marL="342900" lvl="0" indent="-342900">
              <a:lnSpc>
                <a:spcPct val="100000"/>
              </a:lnSpc>
              <a:buFont typeface="Symbol" panose="05050102010706020507" pitchFamily="18" charset="2"/>
              <a:buChar char=""/>
            </a:pPr>
            <a:r>
              <a:rPr lang="pl-PL" sz="1400" dirty="0">
                <a:effectLst/>
                <a:latin typeface="Calibri" panose="020F0502020204030204" pitchFamily="34" charset="0"/>
                <a:ea typeface="Calibri" panose="020F0502020204030204" pitchFamily="34" charset="0"/>
                <a:cs typeface="Times New Roman" panose="02020603050405020304" pitchFamily="18" charset="0"/>
              </a:rPr>
              <a:t>Poszerzyliście swoją wiedzę na temat </a:t>
            </a:r>
            <a:r>
              <a:rPr lang="pl-PL" sz="1400" dirty="0" smtClean="0">
                <a:effectLst/>
                <a:latin typeface="Calibri" panose="020F0502020204030204" pitchFamily="34" charset="0"/>
                <a:ea typeface="Calibri" panose="020F0502020204030204" pitchFamily="34" charset="0"/>
                <a:cs typeface="Times New Roman" panose="02020603050405020304" pitchFamily="18" charset="0"/>
              </a:rPr>
              <a:t>projektowania przydomowych skalników.</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Symbol" panose="05050102010706020507" pitchFamily="18" charset="2"/>
              <a:buChar char=""/>
            </a:pPr>
            <a:r>
              <a:rPr lang="pl-PL" sz="1400" dirty="0">
                <a:effectLst/>
                <a:latin typeface="Calibri" panose="020F0502020204030204" pitchFamily="34" charset="0"/>
                <a:ea typeface="Calibri" panose="020F0502020204030204" pitchFamily="34" charset="0"/>
                <a:cs typeface="Times New Roman" panose="02020603050405020304" pitchFamily="18" charset="0"/>
              </a:rPr>
              <a:t>Poszerzyliście swoją wiedzę na temat </a:t>
            </a:r>
            <a:r>
              <a:rPr lang="pl-PL" sz="1400" dirty="0" smtClean="0">
                <a:effectLst/>
                <a:latin typeface="Calibri" panose="020F0502020204030204" pitchFamily="34" charset="0"/>
                <a:ea typeface="Calibri" panose="020F0502020204030204" pitchFamily="34" charset="0"/>
                <a:cs typeface="Times New Roman" panose="02020603050405020304" pitchFamily="18" charset="0"/>
              </a:rPr>
              <a:t>roślin wykorzystywanych do budowy domowych skalników.</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pl-PL" sz="1400" dirty="0">
                <a:effectLst/>
                <a:latin typeface="Calibri" panose="020F0502020204030204" pitchFamily="34" charset="0"/>
                <a:ea typeface="Calibri" panose="020F0502020204030204" pitchFamily="34" charset="0"/>
                <a:cs typeface="Times New Roman" panose="02020603050405020304" pitchFamily="18" charset="0"/>
              </a:rPr>
              <a:t>Mogliście w ciekawy sposób utrwalić Waszą wiedzę z obsługi pakietu Office. </a:t>
            </a:r>
          </a:p>
          <a:p>
            <a:pPr marL="342900" lvl="0" indent="-342900">
              <a:lnSpc>
                <a:spcPct val="100000"/>
              </a:lnSpc>
              <a:buFont typeface="Symbol" panose="05050102010706020507" pitchFamily="18" charset="2"/>
              <a:buChar char=""/>
            </a:pPr>
            <a:r>
              <a:rPr lang="pl-PL" sz="1400" dirty="0">
                <a:effectLst/>
                <a:latin typeface="Calibri" panose="020F0502020204030204" pitchFamily="34" charset="0"/>
                <a:ea typeface="Calibri" panose="020F0502020204030204" pitchFamily="34" charset="0"/>
                <a:cs typeface="Times New Roman" panose="02020603050405020304" pitchFamily="18" charset="0"/>
              </a:rPr>
              <a:t>Uczyliście się planowania i organizacji własnej pracy.</a:t>
            </a:r>
          </a:p>
          <a:p>
            <a:pPr marL="342900" lvl="0" indent="-342900">
              <a:lnSpc>
                <a:spcPct val="100000"/>
              </a:lnSpc>
              <a:buFont typeface="Symbol" panose="05050102010706020507" pitchFamily="18" charset="2"/>
              <a:buChar char=""/>
            </a:pPr>
            <a:r>
              <a:rPr lang="pl-PL" sz="1400" dirty="0">
                <a:latin typeface="Calibri" panose="020F0502020204030204" pitchFamily="34" charset="0"/>
                <a:ea typeface="Calibri" panose="020F0502020204030204" pitchFamily="34" charset="0"/>
                <a:cs typeface="Times New Roman" panose="02020603050405020304" pitchFamily="18" charset="0"/>
              </a:rPr>
              <a:t>Mieliście okazję wykorzystać zdobytą wiedzę podczas dyskusji.</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pl-PL" sz="1400" dirty="0">
                <a:latin typeface="Calibri" panose="020F0502020204030204" pitchFamily="34" charset="0"/>
                <a:ea typeface="Calibri" panose="020F0502020204030204" pitchFamily="34" charset="0"/>
                <a:cs typeface="Times New Roman" panose="02020603050405020304" pitchFamily="18" charset="0"/>
              </a:rPr>
              <a:t>Uczyliście się współpracy w grupie i pracy samodzielnej.</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pl-PL" sz="1400" dirty="0">
                <a:effectLst/>
                <a:latin typeface="Calibri" panose="020F0502020204030204" pitchFamily="34" charset="0"/>
                <a:ea typeface="Calibri" panose="020F0502020204030204" pitchFamily="34" charset="0"/>
                <a:cs typeface="Times New Roman" panose="02020603050405020304" pitchFamily="18" charset="0"/>
              </a:rPr>
              <a:t>Nauczyliście się wykorzystywać Internet jako źródło informacji. </a:t>
            </a:r>
          </a:p>
          <a:p>
            <a:pPr marL="342900" lvl="0" indent="-342900">
              <a:lnSpc>
                <a:spcPct val="100000"/>
              </a:lnSpc>
              <a:spcAft>
                <a:spcPts val="800"/>
              </a:spcAft>
              <a:buFont typeface="Symbol" panose="05050102010706020507" pitchFamily="18" charset="2"/>
              <a:buChar char=""/>
            </a:pPr>
            <a:r>
              <a:rPr lang="pl-PL" sz="1400" dirty="0">
                <a:effectLst/>
                <a:latin typeface="Calibri" panose="020F0502020204030204" pitchFamily="34" charset="0"/>
                <a:ea typeface="Calibri" panose="020F0502020204030204" pitchFamily="34" charset="0"/>
                <a:cs typeface="Times New Roman" panose="02020603050405020304" pitchFamily="18" charset="0"/>
              </a:rPr>
              <a:t>Mogliście wyrazić swoje opinie  oraz wysłuchać opinii i pomysłów swoich kolegów</a:t>
            </a:r>
          </a:p>
          <a:p>
            <a:pPr>
              <a:lnSpc>
                <a:spcPct val="100000"/>
              </a:lnSpc>
              <a:spcAft>
                <a:spcPts val="800"/>
              </a:spcAft>
            </a:pPr>
            <a:endParaRPr lang="pl-PL" sz="1100" dirty="0"/>
          </a:p>
        </p:txBody>
      </p:sp>
      <p:pic>
        <p:nvPicPr>
          <p:cNvPr id="4" name="Obraz 3"/>
          <p:cNvPicPr>
            <a:picLocks noChangeAspect="1"/>
          </p:cNvPicPr>
          <p:nvPr/>
        </p:nvPicPr>
        <p:blipFill>
          <a:blip r:embed="rId2" cstate="print"/>
          <a:stretch>
            <a:fillRect/>
          </a:stretch>
        </p:blipFill>
        <p:spPr>
          <a:xfrm>
            <a:off x="4674495" y="1509243"/>
            <a:ext cx="6629400" cy="4457700"/>
          </a:xfrm>
          <a:prstGeom prst="rect">
            <a:avLst/>
          </a:prstGeom>
        </p:spPr>
      </p:pic>
    </p:spTree>
    <p:extLst>
      <p:ext uri="{BB962C8B-B14F-4D97-AF65-F5344CB8AC3E}">
        <p14:creationId xmlns="" xmlns:p14="http://schemas.microsoft.com/office/powerpoint/2010/main" val="163805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581192" y="1088571"/>
            <a:ext cx="11029615" cy="4886779"/>
          </a:xfrm>
        </p:spPr>
        <p:txBody>
          <a:bodyPr/>
          <a:lstStyle/>
          <a:p>
            <a:pPr marL="0" indent="0">
              <a:lnSpc>
                <a:spcPct val="106000"/>
              </a:lnSpc>
              <a:spcAft>
                <a:spcPts val="800"/>
              </a:spcAft>
              <a:buNone/>
            </a:pPr>
            <a:r>
              <a:rPr lang="pl-PL" sz="1600" b="1" dirty="0">
                <a:effectLst/>
                <a:latin typeface="Calibri" panose="020F0502020204030204" pitchFamily="34" charset="0"/>
                <a:ea typeface="Calibri" panose="020F0502020204030204" pitchFamily="34" charset="0"/>
                <a:cs typeface="Times New Roman" panose="02020603050405020304" pitchFamily="18" charset="0"/>
              </a:rPr>
              <a:t>Sugerowany czas na realizacje WQ: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Uczniowie nad realizacją procesu będą pracowali 12 godzin lekcyjnych</a:t>
            </a:r>
          </a:p>
          <a:p>
            <a:pPr marL="0" indent="0">
              <a:lnSpc>
                <a:spcPct val="106000"/>
              </a:lnSpc>
              <a:spcAft>
                <a:spcPts val="800"/>
              </a:spcAft>
              <a:buNone/>
            </a:pPr>
            <a:r>
              <a:rPr lang="pl-PL" sz="1600" b="1" dirty="0">
                <a:latin typeface="Calibri" panose="020F0502020204030204" pitchFamily="34" charset="0"/>
                <a:ea typeface="Calibri" panose="020F0502020204030204" pitchFamily="34" charset="0"/>
                <a:cs typeface="Times New Roman" panose="02020603050405020304" pitchFamily="18" charset="0"/>
              </a:rPr>
              <a:t>K</a:t>
            </a:r>
            <a:r>
              <a:rPr lang="pl-PL" sz="1600" b="1" dirty="0">
                <a:effectLst/>
                <a:latin typeface="Calibri" panose="020F0502020204030204" pitchFamily="34" charset="0"/>
                <a:ea typeface="Calibri" panose="020F0502020204030204" pitchFamily="34" charset="0"/>
                <a:cs typeface="Times New Roman" panose="02020603050405020304" pitchFamily="18" charset="0"/>
              </a:rPr>
              <a:t>ryteria oceny:</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Ocenie podlegać będzie stopień wyczerpania tematu, należy przygotować i ukierunkować uczniów na odpowiednią wiedzę, która zapewni maksymalną ocenę (5). Przekroczenie tego poziomu – ocena 6. </a:t>
            </a:r>
          </a:p>
          <a:p>
            <a:pPr marL="0" indent="0">
              <a:lnSpc>
                <a:spcPct val="106000"/>
              </a:lnSpc>
              <a:spcAft>
                <a:spcPts val="800"/>
              </a:spcAft>
              <a:buNone/>
            </a:pPr>
            <a:r>
              <a:rPr lang="pl-PL" sz="1600" b="1" dirty="0">
                <a:effectLst/>
                <a:latin typeface="Calibri" panose="020F0502020204030204" pitchFamily="34" charset="0"/>
                <a:ea typeface="Calibri" panose="020F0502020204030204" pitchFamily="34" charset="0"/>
                <a:cs typeface="Times New Roman" panose="02020603050405020304" pitchFamily="18" charset="0"/>
              </a:rPr>
              <a:t>Ewaluacja:</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Nauczyciel pomoże uczniom przeanalizować treści wspólnie z nimi, aż do momentu ich zrozumienia przez uczniów. Będzie służyć im pomocą, radą, wyjaśnieniami, a nie gotowymi rozwiązaniami. Taka metoda będzie dobrą formą wdrażania do samodzielnego działania i twórczego myślenia.</a:t>
            </a:r>
            <a:endParaRPr lang="pl-PL" dirty="0"/>
          </a:p>
        </p:txBody>
      </p:sp>
    </p:spTree>
    <p:extLst>
      <p:ext uri="{BB962C8B-B14F-4D97-AF65-F5344CB8AC3E}">
        <p14:creationId xmlns="" xmlns:p14="http://schemas.microsoft.com/office/powerpoint/2010/main" val="2215824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581192" y="1088571"/>
            <a:ext cx="11029615" cy="4886779"/>
          </a:xfrm>
        </p:spPr>
        <p:txBody>
          <a:bodyPr/>
          <a:lstStyle/>
          <a:p>
            <a:pPr>
              <a:lnSpc>
                <a:spcPct val="100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Nauczyciel powinien dokładnie przeanalizować treści wspólnie z uczniami, aż do momentu ich zrozumienia przez uczniów. Powinien jednak bardziej służyć im pomocą, radą, wyjaśnieniami, a nie gotowymi rozwiązaniami. Taka metoda będzie dobrą formą wdrażania do samodzielnego działania i twórczego myślenia.</a:t>
            </a:r>
          </a:p>
          <a:p>
            <a:pPr>
              <a:lnSpc>
                <a:spcPct val="100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Podział na grupy może być dokonany według różnych kryteriów, np. ze względu na możliwości poznawcze uczniów, ich umiejętności, zainteresowania, tak aby „równo” rozłożyć siły w poszczególnych grupach.</a:t>
            </a:r>
          </a:p>
          <a:p>
            <a:pPr>
              <a:lnSpc>
                <a:spcPct val="100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Nauczyciel może pomagać uczniom, gdy pracują w grupach zadając im pytania naprowadzające. Należy pamiętać, że uczą się oni nowego sposobu pracy (procesu).  </a:t>
            </a:r>
          </a:p>
          <a:p>
            <a:pPr>
              <a:lnSpc>
                <a:spcPct val="100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Nauczyciel powinien podawać uczniom konkretne informacje dotyczące oceny ich osiągnięć, zarówno w czasie pracy grupowej, jak i przy podsumowaniu wyników.  </a:t>
            </a:r>
          </a:p>
          <a:p>
            <a:pPr>
              <a:lnSpc>
                <a:spcPct val="100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Czas na realizację projektu powinien być dostosowany do możliwości uczniów. Nie jest z góry narzucony. Podane ramy czasowe poszczególnych etapów procesu należy traktować orientacyjnie. </a:t>
            </a:r>
          </a:p>
        </p:txBody>
      </p:sp>
    </p:spTree>
    <p:extLst>
      <p:ext uri="{BB962C8B-B14F-4D97-AF65-F5344CB8AC3E}">
        <p14:creationId xmlns="" xmlns:p14="http://schemas.microsoft.com/office/powerpoint/2010/main" val="1319818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191">
            <a:extLst>
              <a:ext uri="{FF2B5EF4-FFF2-40B4-BE49-F238E27FC236}">
                <a16:creationId xmlns:a16="http://schemas.microsoft.com/office/drawing/2014/main" xmlns="" id="{504BED40-EAF7-4E55-AFF7-2CD840EBD3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581193" y="702156"/>
            <a:ext cx="6309003" cy="1013800"/>
          </a:xfrm>
        </p:spPr>
        <p:txBody>
          <a:bodyPr>
            <a:normAutofit/>
          </a:bodyPr>
          <a:lstStyle/>
          <a:p>
            <a:r>
              <a:rPr lang="pl-PL">
                <a:solidFill>
                  <a:schemeClr val="tx2"/>
                </a:solidFill>
              </a:rPr>
              <a:t>ZADANIE</a:t>
            </a:r>
          </a:p>
        </p:txBody>
      </p:sp>
      <p:sp>
        <p:nvSpPr>
          <p:cNvPr id="2053" name="Rectangle 192">
            <a:extLst>
              <a:ext uri="{FF2B5EF4-FFF2-40B4-BE49-F238E27FC236}">
                <a16:creationId xmlns:a16="http://schemas.microsoft.com/office/drawing/2014/main" xmlns="" id="{F367CCF1-BB1E-41CF-8499-94A870C33E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581194" y="1896533"/>
            <a:ext cx="6309003" cy="3962266"/>
          </a:xfrm>
        </p:spPr>
        <p:txBody>
          <a:bodyPr>
            <a:normAutofit/>
          </a:bodyPr>
          <a:lstStyle/>
          <a:p>
            <a:pPr marL="0" indent="0">
              <a:spcAft>
                <a:spcPts val="800"/>
              </a:spcAft>
              <a:buNone/>
            </a:pPr>
            <a:r>
              <a:rPr lang="pl-PL"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Jak zbudować przydomowy skalnik</a:t>
            </a:r>
            <a:endParaRPr lang="pl-PL"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Jakie rośliny posadzić na skalniku</a:t>
            </a:r>
            <a:endParaRPr lang="pl-PL"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Jakie miejsce wybrać na posadowienie skalnika</a:t>
            </a:r>
          </a:p>
          <a:p>
            <a:pPr marL="0" indent="0">
              <a:spcAft>
                <a:spcPts val="800"/>
              </a:spcAft>
              <a:buNone/>
            </a:pPr>
            <a:r>
              <a:rPr lang="pl-PL"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Czy przy sadzeniu skalnika znaczenie ma światło dzienne, dostępność do wody</a:t>
            </a:r>
            <a:endParaRPr lang="pl-PL"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Poznaliśmy tematy zadań więc przygotujcie </a:t>
            </a:r>
            <a:r>
              <a:rPr lang="pl-PL" dirty="0">
                <a:solidFill>
                  <a:schemeClr val="tx2"/>
                </a:solidFill>
                <a:latin typeface="Calibri" panose="020F0502020204030204" pitchFamily="34" charset="0"/>
                <a:ea typeface="Calibri" panose="020F0502020204030204" pitchFamily="34" charset="0"/>
                <a:cs typeface="Times New Roman" panose="02020603050405020304" pitchFamily="18" charset="0"/>
              </a:rPr>
              <a:t>prezentacje na kilka tematów, które pozwolą wam zrozumieć </a:t>
            </a:r>
            <a:r>
              <a:rPr lang="pl-PL"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na jakich zasadach wygląda praca ogrodnika przy budowaniu przydomowego skalnika</a:t>
            </a:r>
            <a:endParaRPr lang="pl-PL"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Obraz 3"/>
          <p:cNvPicPr>
            <a:picLocks noChangeAspect="1"/>
          </p:cNvPicPr>
          <p:nvPr/>
        </p:nvPicPr>
        <p:blipFill>
          <a:blip r:embed="rId2" cstate="print"/>
          <a:stretch>
            <a:fillRect/>
          </a:stretch>
        </p:blipFill>
        <p:spPr>
          <a:xfrm>
            <a:off x="6293578" y="552197"/>
            <a:ext cx="5622397" cy="3165654"/>
          </a:xfrm>
          <a:prstGeom prst="rect">
            <a:avLst/>
          </a:prstGeom>
        </p:spPr>
      </p:pic>
    </p:spTree>
    <p:extLst>
      <p:ext uri="{BB962C8B-B14F-4D97-AF65-F5344CB8AC3E}">
        <p14:creationId xmlns="" xmlns:p14="http://schemas.microsoft.com/office/powerpoint/2010/main" val="4293560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191">
            <a:extLst>
              <a:ext uri="{FF2B5EF4-FFF2-40B4-BE49-F238E27FC236}">
                <a16:creationId xmlns:a16="http://schemas.microsoft.com/office/drawing/2014/main" xmlns="" id="{504BED40-EAF7-4E55-AFF7-2CD840EBD3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Rectangle 192">
            <a:extLst>
              <a:ext uri="{FF2B5EF4-FFF2-40B4-BE49-F238E27FC236}">
                <a16:creationId xmlns:a16="http://schemas.microsoft.com/office/drawing/2014/main" xmlns="" id="{F367CCF1-BB1E-41CF-8499-94A870C33E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581194" y="1896533"/>
            <a:ext cx="6309003" cy="3962266"/>
          </a:xfrm>
        </p:spPr>
        <p:txBody>
          <a:bodyPr>
            <a:normAutofit/>
          </a:bodyPr>
          <a:lstStyle/>
          <a:p>
            <a:pPr marL="0" indent="0">
              <a:spcAft>
                <a:spcPts val="800"/>
              </a:spcAft>
              <a:buNone/>
            </a:pPr>
            <a:r>
              <a:rPr lang="pl-PL"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Podzielicie się na </a:t>
            </a:r>
            <a:r>
              <a:rPr lang="pl-PL"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4 </a:t>
            </a:r>
            <a:r>
              <a:rPr lang="pl-PL"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grupy, z których każda przygotuje i zaprezentuje jedną prezentację multimedialną. Możecie </a:t>
            </a:r>
            <a:endParaRPr lang="pl-PL"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zdecydować </a:t>
            </a:r>
            <a:r>
              <a:rPr lang="pl-PL"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się na któryś z takich tematów:</a:t>
            </a:r>
          </a:p>
          <a:p>
            <a:pPr marL="0" indent="0">
              <a:spcAft>
                <a:spcPts val="800"/>
              </a:spcAft>
              <a:buNone/>
            </a:pPr>
            <a:r>
              <a:rPr lang="pl-PL"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Jak zbudować przydomowy skalnik</a:t>
            </a:r>
          </a:p>
          <a:p>
            <a:pPr marL="0" indent="0">
              <a:spcAft>
                <a:spcPts val="800"/>
              </a:spcAft>
              <a:buNone/>
            </a:pPr>
            <a:r>
              <a:rPr lang="pl-PL"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Jakie rośliny posadzić na skalniku</a:t>
            </a:r>
          </a:p>
          <a:p>
            <a:pPr marL="0" indent="0">
              <a:spcAft>
                <a:spcPts val="800"/>
              </a:spcAft>
              <a:buNone/>
            </a:pPr>
            <a:r>
              <a:rPr lang="pl-PL"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Jakie miejsce wybrać na posadowienie skalnika</a:t>
            </a:r>
          </a:p>
          <a:p>
            <a:pPr marL="0" indent="0">
              <a:spcAft>
                <a:spcPts val="800"/>
              </a:spcAft>
              <a:buNone/>
            </a:pPr>
            <a:r>
              <a:rPr lang="pl-PL"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Czy przy sadzeniu skalnika znaczenie </a:t>
            </a:r>
            <a:r>
              <a:rPr lang="pl-PL" sz="1800"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ma</a:t>
            </a:r>
          </a:p>
          <a:p>
            <a:pPr marL="0" indent="0">
              <a:spcAft>
                <a:spcPts val="800"/>
              </a:spcAft>
              <a:buNone/>
            </a:pPr>
            <a:r>
              <a:rPr lang="pl-PL" sz="1800"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 </a:t>
            </a:r>
            <a:r>
              <a:rPr lang="pl-PL"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światło dzienne, dostępność do wody</a:t>
            </a:r>
          </a:p>
          <a:p>
            <a:pPr marL="0" indent="0">
              <a:spcAft>
                <a:spcPts val="800"/>
              </a:spcAft>
              <a:buNone/>
            </a:pPr>
            <a:endParaRPr lang="pl-PL"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Obraz 1"/>
          <p:cNvPicPr>
            <a:picLocks noChangeAspect="1"/>
          </p:cNvPicPr>
          <p:nvPr/>
        </p:nvPicPr>
        <p:blipFill>
          <a:blip r:embed="rId2" cstate="print"/>
          <a:stretch>
            <a:fillRect/>
          </a:stretch>
        </p:blipFill>
        <p:spPr>
          <a:xfrm>
            <a:off x="5262965" y="2039676"/>
            <a:ext cx="6541997" cy="3675979"/>
          </a:xfrm>
          <a:prstGeom prst="rect">
            <a:avLst/>
          </a:prstGeom>
        </p:spPr>
      </p:pic>
    </p:spTree>
    <p:extLst>
      <p:ext uri="{BB962C8B-B14F-4D97-AF65-F5344CB8AC3E}">
        <p14:creationId xmlns="" xmlns:p14="http://schemas.microsoft.com/office/powerpoint/2010/main" val="3605905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191">
            <a:extLst>
              <a:ext uri="{FF2B5EF4-FFF2-40B4-BE49-F238E27FC236}">
                <a16:creationId xmlns:a16="http://schemas.microsoft.com/office/drawing/2014/main" xmlns="" id="{504BED40-EAF7-4E55-AFF7-2CD840EBD3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Rectangle 192">
            <a:extLst>
              <a:ext uri="{FF2B5EF4-FFF2-40B4-BE49-F238E27FC236}">
                <a16:creationId xmlns:a16="http://schemas.microsoft.com/office/drawing/2014/main" xmlns="" id="{F367CCF1-BB1E-41CF-8499-94A870C33E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581194" y="1896533"/>
            <a:ext cx="6309003" cy="3962266"/>
          </a:xfrm>
        </p:spPr>
        <p:txBody>
          <a:bodyPr>
            <a:normAutofit/>
          </a:bodyPr>
          <a:lstStyle/>
          <a:p>
            <a:pPr marL="0" indent="0">
              <a:spcAft>
                <a:spcPts val="800"/>
              </a:spcAft>
              <a:buNone/>
            </a:pPr>
            <a:r>
              <a:rPr lang="pl-PL"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Po zapoznaniu się z prezentacjami odbędziemy wspólną </a:t>
            </a:r>
            <a:endParaRPr lang="pl-PL"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dyskusję </a:t>
            </a:r>
            <a:r>
              <a:rPr lang="pl-PL"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by usystematyzować wiedzę z nich wyciągniętą. </a:t>
            </a:r>
          </a:p>
          <a:p>
            <a:pPr marL="0" indent="0">
              <a:spcAft>
                <a:spcPts val="800"/>
              </a:spcAft>
              <a:buNone/>
            </a:pPr>
            <a:endParaRPr lang="pl-PL" sz="18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Pamiętajcie, że oceniana będzie zarówno sama </a:t>
            </a:r>
            <a:endParaRPr lang="pl-PL" sz="1800"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sz="1800"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prezentacja </a:t>
            </a:r>
            <a:r>
              <a:rPr lang="pl-PL"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jak i wasz wkład w jej powstanie, </a:t>
            </a:r>
            <a:endParaRPr lang="pl-PL" sz="1800"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sz="1800"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zaprezentowanie </a:t>
            </a:r>
            <a:r>
              <a:rPr lang="pl-PL"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i przedyskutowanie. </a:t>
            </a:r>
            <a:endParaRPr lang="pl-PL" sz="18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endParaRPr lang="pl-PL"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Obraz 1"/>
          <p:cNvPicPr>
            <a:picLocks noChangeAspect="1"/>
          </p:cNvPicPr>
          <p:nvPr/>
        </p:nvPicPr>
        <p:blipFill>
          <a:blip r:embed="rId2" cstate="print"/>
          <a:stretch>
            <a:fillRect/>
          </a:stretch>
        </p:blipFill>
        <p:spPr>
          <a:xfrm>
            <a:off x="5958626" y="1286799"/>
            <a:ext cx="6096000" cy="4572000"/>
          </a:xfrm>
          <a:prstGeom prst="rect">
            <a:avLst/>
          </a:prstGeom>
        </p:spPr>
      </p:pic>
    </p:spTree>
    <p:extLst>
      <p:ext uri="{BB962C8B-B14F-4D97-AF65-F5344CB8AC3E}">
        <p14:creationId xmlns="" xmlns:p14="http://schemas.microsoft.com/office/powerpoint/2010/main" val="818832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pole tekstowe 6">
            <a:extLst>
              <a:ext uri="{FF2B5EF4-FFF2-40B4-BE49-F238E27FC236}">
                <a16:creationId xmlns:a16="http://schemas.microsoft.com/office/drawing/2014/main" xmlns="" id="{9FE0CC8F-6F9A-4C9B-8CD3-A8FD136AD841}"/>
              </a:ext>
            </a:extLst>
          </p:cNvPr>
          <p:cNvSpPr txBox="1"/>
          <p:nvPr/>
        </p:nvSpPr>
        <p:spPr>
          <a:xfrm>
            <a:off x="609906" y="2340864"/>
            <a:ext cx="3568661" cy="3634486"/>
          </a:xfrm>
          <a:prstGeom prst="rect">
            <a:avLst/>
          </a:prstGeom>
        </p:spPr>
        <p:txBody>
          <a:bodyPr vert="horz" lIns="91440" tIns="45720" rIns="91440" bIns="45720" rtlCol="0" anchor="ctr">
            <a:normAutofit/>
          </a:bodyPr>
          <a:lstStyle/>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500" b="1" dirty="0">
                <a:solidFill>
                  <a:schemeClr val="tx1">
                    <a:lumMod val="75000"/>
                    <a:lumOff val="25000"/>
                  </a:schemeClr>
                </a:solidFill>
              </a:rPr>
              <a:t>Etap 1 </a:t>
            </a:r>
            <a:r>
              <a:rPr lang="en-US" sz="1500" dirty="0">
                <a:solidFill>
                  <a:schemeClr val="tx1">
                    <a:lumMod val="75000"/>
                    <a:lumOff val="25000"/>
                  </a:schemeClr>
                </a:solidFill>
              </a:rPr>
              <a:t>wprowadzenie do zadania.</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500" dirty="0">
                <a:solidFill>
                  <a:schemeClr val="tx1">
                    <a:lumMod val="75000"/>
                    <a:lumOff val="25000"/>
                  </a:schemeClr>
                </a:solidFill>
              </a:rPr>
              <a:t>W oparciu o moją </a:t>
            </a:r>
            <a:r>
              <a:rPr lang="en-US" sz="1500" dirty="0" err="1">
                <a:solidFill>
                  <a:schemeClr val="tx1">
                    <a:lumMod val="75000"/>
                    <a:lumOff val="25000"/>
                  </a:schemeClr>
                </a:solidFill>
              </a:rPr>
              <a:t>prezentację</a:t>
            </a:r>
            <a:r>
              <a:rPr lang="en-US" sz="1500" dirty="0">
                <a:solidFill>
                  <a:schemeClr val="tx1">
                    <a:lumMod val="75000"/>
                    <a:lumOff val="25000"/>
                  </a:schemeClr>
                </a:solidFill>
              </a:rPr>
              <a:t> </a:t>
            </a:r>
            <a:r>
              <a:rPr lang="en-US" sz="1500" dirty="0" err="1" smtClean="0">
                <a:solidFill>
                  <a:schemeClr val="tx1">
                    <a:lumMod val="75000"/>
                    <a:lumOff val="25000"/>
                  </a:schemeClr>
                </a:solidFill>
              </a:rPr>
              <a:t>zapozna</a:t>
            </a:r>
            <a:r>
              <a:rPr lang="pl-PL" sz="1500" dirty="0" err="1" smtClean="0">
                <a:solidFill>
                  <a:schemeClr val="tx1">
                    <a:lumMod val="75000"/>
                    <a:lumOff val="25000"/>
                  </a:schemeClr>
                </a:solidFill>
              </a:rPr>
              <a:t>jcie</a:t>
            </a:r>
            <a:r>
              <a:rPr lang="pl-PL" sz="1500" dirty="0" smtClean="0">
                <a:solidFill>
                  <a:schemeClr val="tx1">
                    <a:lumMod val="75000"/>
                    <a:lumOff val="25000"/>
                  </a:schemeClr>
                </a:solidFill>
              </a:rPr>
              <a:t> </a:t>
            </a:r>
            <a:r>
              <a:rPr lang="en-US" sz="1500" dirty="0" err="1" smtClean="0">
                <a:solidFill>
                  <a:schemeClr val="tx1">
                    <a:lumMod val="75000"/>
                    <a:lumOff val="25000"/>
                  </a:schemeClr>
                </a:solidFill>
              </a:rPr>
              <a:t>się</a:t>
            </a:r>
            <a:r>
              <a:rPr lang="en-US" sz="1500" dirty="0" smtClean="0">
                <a:solidFill>
                  <a:schemeClr val="tx1">
                    <a:lumMod val="75000"/>
                    <a:lumOff val="25000"/>
                  </a:schemeClr>
                </a:solidFill>
              </a:rPr>
              <a:t> </a:t>
            </a:r>
            <a:r>
              <a:rPr lang="en-US" sz="1500" dirty="0">
                <a:solidFill>
                  <a:schemeClr val="tx1">
                    <a:lumMod val="75000"/>
                    <a:lumOff val="25000"/>
                  </a:schemeClr>
                </a:solidFill>
              </a:rPr>
              <a:t>z tematyką, co pomoże wam zaplanować proces szukania informacji i planowania prezentacji. </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500" dirty="0">
                <a:solidFill>
                  <a:schemeClr val="tx1">
                    <a:lumMod val="75000"/>
                    <a:lumOff val="25000"/>
                  </a:schemeClr>
                </a:solidFill>
              </a:rPr>
              <a:t>Moja prezentacja podpowie wam gdzie szukać informacji niezbędnych do opracowania prezentacji.</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500" dirty="0">
                <a:solidFill>
                  <a:schemeClr val="tx1">
                    <a:lumMod val="75000"/>
                    <a:lumOff val="25000"/>
                  </a:schemeClr>
                </a:solidFill>
              </a:rPr>
              <a:t>Pamiętajcie w swojej pracy przekażcie własne przemyślenia, ale oparte o dające się wskazać źródła. </a:t>
            </a:r>
          </a:p>
        </p:txBody>
      </p:sp>
      <p:pic>
        <p:nvPicPr>
          <p:cNvPr id="2" name="Obraz 1"/>
          <p:cNvPicPr>
            <a:picLocks noChangeAspect="1"/>
          </p:cNvPicPr>
          <p:nvPr/>
        </p:nvPicPr>
        <p:blipFill>
          <a:blip r:embed="rId2" cstate="print"/>
          <a:stretch>
            <a:fillRect/>
          </a:stretch>
        </p:blipFill>
        <p:spPr>
          <a:xfrm>
            <a:off x="4494727" y="495866"/>
            <a:ext cx="7572777" cy="6129216"/>
          </a:xfrm>
          <a:prstGeom prst="rect">
            <a:avLst/>
          </a:prstGeom>
        </p:spPr>
      </p:pic>
    </p:spTree>
    <p:extLst>
      <p:ext uri="{BB962C8B-B14F-4D97-AF65-F5344CB8AC3E}">
        <p14:creationId xmlns="" xmlns:p14="http://schemas.microsoft.com/office/powerpoint/2010/main" val="501137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pole tekstowe 6">
            <a:extLst>
              <a:ext uri="{FF2B5EF4-FFF2-40B4-BE49-F238E27FC236}">
                <a16:creationId xmlns:a16="http://schemas.microsoft.com/office/drawing/2014/main" xmlns="" id="{9FE0CC8F-6F9A-4C9B-8CD3-A8FD136AD841}"/>
              </a:ext>
            </a:extLst>
          </p:cNvPr>
          <p:cNvSpPr txBox="1"/>
          <p:nvPr/>
        </p:nvSpPr>
        <p:spPr>
          <a:xfrm>
            <a:off x="609906" y="2340864"/>
            <a:ext cx="3568661" cy="3634486"/>
          </a:xfrm>
          <a:prstGeom prst="rect">
            <a:avLst/>
          </a:prstGeom>
        </p:spPr>
        <p:txBody>
          <a:bodyPr vert="horz" lIns="91440" tIns="45720" rIns="91440" bIns="45720" rtlCol="0" anchor="ctr">
            <a:normAutofit/>
          </a:bodyPr>
          <a:lstStyle/>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300" b="1" dirty="0">
                <a:solidFill>
                  <a:schemeClr val="tx1">
                    <a:lumMod val="75000"/>
                    <a:lumOff val="25000"/>
                  </a:schemeClr>
                </a:solidFill>
              </a:rPr>
              <a:t>Etap 2 </a:t>
            </a:r>
            <a:r>
              <a:rPr lang="en-US" sz="1300" dirty="0">
                <a:solidFill>
                  <a:schemeClr val="tx1">
                    <a:lumMod val="75000"/>
                    <a:lumOff val="25000"/>
                  </a:schemeClr>
                </a:solidFill>
              </a:rPr>
              <a:t>praca nad prezentacjami</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300" dirty="0">
                <a:solidFill>
                  <a:schemeClr val="tx1">
                    <a:lumMod val="75000"/>
                    <a:lumOff val="25000"/>
                  </a:schemeClr>
                </a:solidFill>
              </a:rPr>
              <a:t>Podzielicie się w 4 grupy. Każda z nich opracuje jeden temat. </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300" dirty="0">
                <a:solidFill>
                  <a:schemeClr val="tx1">
                    <a:lumMod val="75000"/>
                    <a:lumOff val="25000"/>
                  </a:schemeClr>
                </a:solidFill>
              </a:rPr>
              <a:t>Z każdą grupą omówię przydzielony temat i pomogę w zaplanowaniu  pracy. Zweryfikuję wasze wstępne pomysły. </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300" dirty="0">
                <a:solidFill>
                  <a:schemeClr val="tx1">
                    <a:lumMod val="75000"/>
                    <a:lumOff val="25000"/>
                  </a:schemeClr>
                </a:solidFill>
              </a:rPr>
              <a:t>Pamiętajcie, że wasze prace zostaną zaprezentowane na forum klasy i będą punktem wyjścia do późniejszej dyskusji. </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300" dirty="0">
                <a:solidFill>
                  <a:schemeClr val="tx1">
                    <a:lumMod val="75000"/>
                    <a:lumOff val="25000"/>
                  </a:schemeClr>
                </a:solidFill>
              </a:rPr>
              <a:t>Najpierw zbierzcie informacje i inspiracje. Następnie wybierzcie aranżację którą chcecie zaprezentować. Na koniec ustalcie warstwę informacyjną.</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300" dirty="0">
                <a:solidFill>
                  <a:schemeClr val="tx1">
                    <a:lumMod val="75000"/>
                    <a:lumOff val="25000"/>
                  </a:schemeClr>
                </a:solidFill>
              </a:rPr>
              <a:t>Pamiętajcie, oceniana będzie zarówno wartość informacyjna jak estetyczna pracy.</a:t>
            </a:r>
          </a:p>
        </p:txBody>
      </p:sp>
      <p:pic>
        <p:nvPicPr>
          <p:cNvPr id="2" name="Obraz 1"/>
          <p:cNvPicPr>
            <a:picLocks noChangeAspect="1"/>
          </p:cNvPicPr>
          <p:nvPr/>
        </p:nvPicPr>
        <p:blipFill>
          <a:blip r:embed="rId2" cstate="print"/>
          <a:stretch>
            <a:fillRect/>
          </a:stretch>
        </p:blipFill>
        <p:spPr>
          <a:xfrm>
            <a:off x="4301544" y="914400"/>
            <a:ext cx="7755764" cy="5816823"/>
          </a:xfrm>
          <a:prstGeom prst="rect">
            <a:avLst/>
          </a:prstGeom>
        </p:spPr>
      </p:pic>
    </p:spTree>
    <p:extLst>
      <p:ext uri="{BB962C8B-B14F-4D97-AF65-F5344CB8AC3E}">
        <p14:creationId xmlns="" xmlns:p14="http://schemas.microsoft.com/office/powerpoint/2010/main" val="3548689430"/>
      </p:ext>
    </p:extLst>
  </p:cSld>
  <p:clrMapOvr>
    <a:masterClrMapping/>
  </p:clrMapOvr>
</p:sld>
</file>

<file path=ppt/theme/theme1.xml><?xml version="1.0" encoding="utf-8"?>
<a:theme xmlns:a="http://schemas.openxmlformats.org/drawingml/2006/main" name="DividendVTI">
  <a:themeElements>
    <a:clrScheme name="AnalogousFromRegularSeed_2SEEDS">
      <a:dk1>
        <a:srgbClr val="000000"/>
      </a:dk1>
      <a:lt1>
        <a:srgbClr val="FFFFFF"/>
      </a:lt1>
      <a:dk2>
        <a:srgbClr val="41242F"/>
      </a:dk2>
      <a:lt2>
        <a:srgbClr val="E8E4E2"/>
      </a:lt2>
      <a:accent1>
        <a:srgbClr val="3B92B1"/>
      </a:accent1>
      <a:accent2>
        <a:srgbClr val="46B3A3"/>
      </a:accent2>
      <a:accent3>
        <a:srgbClr val="4D73C3"/>
      </a:accent3>
      <a:accent4>
        <a:srgbClr val="B13B54"/>
      </a:accent4>
      <a:accent5>
        <a:srgbClr val="C3654D"/>
      </a:accent5>
      <a:accent6>
        <a:srgbClr val="B1843B"/>
      </a:accent6>
      <a:hlink>
        <a:srgbClr val="BF613F"/>
      </a:hlink>
      <a:folHlink>
        <a:srgbClr val="7F7F7F"/>
      </a:folHlink>
    </a:clrScheme>
    <a:fontScheme name="Dividend">
      <a:majorFont>
        <a:latin typeface="Avenir Next LT Pro"/>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347</TotalTime>
  <Words>1362</Words>
  <Application>Microsoft Office PowerPoint</Application>
  <PresentationFormat>Niestandardowy</PresentationFormat>
  <Paragraphs>143</Paragraphs>
  <Slides>20</Slides>
  <Notes>0</Notes>
  <HiddenSlides>0</HiddenSlides>
  <MMClips>0</MMClips>
  <ScaleCrop>false</ScaleCrop>
  <HeadingPairs>
    <vt:vector size="4" baseType="variant">
      <vt:variant>
        <vt:lpstr>Motyw</vt:lpstr>
      </vt:variant>
      <vt:variant>
        <vt:i4>1</vt:i4>
      </vt:variant>
      <vt:variant>
        <vt:lpstr>Tytuły slajdów</vt:lpstr>
      </vt:variant>
      <vt:variant>
        <vt:i4>20</vt:i4>
      </vt:variant>
    </vt:vector>
  </HeadingPairs>
  <TitlesOfParts>
    <vt:vector size="21" baseType="lpstr">
      <vt:lpstr>DividendVTI</vt:lpstr>
      <vt:lpstr> SKALNIK – PRZYDOMOWA OZDOBA</vt:lpstr>
      <vt:lpstr>Wprowadzenie – informacje dla nauczyciela  </vt:lpstr>
      <vt:lpstr>Slajd 3</vt:lpstr>
      <vt:lpstr>Slajd 4</vt:lpstr>
      <vt:lpstr>ZADANIE</vt:lpstr>
      <vt:lpstr>Slajd 6</vt:lpstr>
      <vt:lpstr>Slajd 7</vt:lpstr>
      <vt:lpstr>Slajd 8</vt:lpstr>
      <vt:lpstr>Slajd 9</vt:lpstr>
      <vt:lpstr>Slajd 10</vt:lpstr>
      <vt:lpstr>Slajd 11</vt:lpstr>
      <vt:lpstr>Slajd 12</vt:lpstr>
      <vt:lpstr>Wprowadzenie do zagadnienia WQ</vt:lpstr>
      <vt:lpstr>Slajd 14</vt:lpstr>
      <vt:lpstr>                                                      Skalniak powinien być dekoracyjny przez cały rok dlatego też, sadząc rośliny powinniśmy dobrać je pod kątem zmienności sezonowej. rośliny cebulowe są piękną wiosenną ozdobą, jednak po kilku tygodniach kwitnienia tracą swój urok, a ich żółte liście nie wyglądają dekoracyjnie, dlatego na samym skalniaku najlepiej sadzić jak najmniej kwiatów cebulowych (zamiast tego posadź je o podnóża, gdzie w okresie przekwitania nie będą się rzucać w oczy). znacznie dłużej dekoracyjne są niskie byliny, które zachwycają latem, w okresie kwitnienia tworząc kolorowe poduchy (np. rojnik, rozchodnik, floks, skalnica). jednak na skalniaku dekoracyjne są nie tylko kwiaty, wiele roślin ma także ciekawy kształt, kolorowe liście lub pędy – są to cechy równie ważne i równie piękne jak kwiaty.  Kiedy można sadzić rośliny? Można to robić praktycznie przez cały sezon, jednak najlepszym terminem jest wiosna i późne lato. wiosną, od początku maja do końca czerwca, nie grożą nam jeszcze upały, a posadzone rośliny będą miały doskonałe warunki i długi czas (cały sezon) aby się dobrze przyjąć. Dobrym terminem jest także późne lato, gdyż temperatura jest już niższa, a wyższa wilgotność sprzyja ukorzenianiu się roślin. zdążą się przyjąć przed zimą.  Jak i gdzie sadzić rośliny na skalniaku? Rośliny na skalniak dobierz do warunków nasłonecznienia – na stoku południowym i zachodnim (które są przez cały dzień skąpane słońcem) sprawdzą się tylko rośliny światłolubne. Na stoku północnym i wschodnim musisz na skalniaku posadzić rośliny cieniolubne. Zanim posadzisz rośliny rozłóż doniczki na skalniaku w planowanych miejscach, a następnie spójrz na całość nasadzeń z pewnej odległości. Pozwoli to zobaczyć całą kompozycję i ewentualnie coś jeszcze zmienić przed sadzeniem. Pamiętaj, że małe rośliny szybko będą się rozrastać, z czasem tworzyć duże kępy i nachodzić na siebie. Częstym błędem jest kupowanie zbyt wielu roślin i utykanie ich w każdą wolną przestrzeń. Skalniak powinien być kolorowy, jednak aby uniknąć wrażenia pstrokacizny warto zachować umiar. Wysokie rośliny sadź z tyłu, duże rozplanuj w nasadzeniach pojedynczo, a niskie w małych grupach z przodu.   </vt:lpstr>
      <vt:lpstr>źródła</vt:lpstr>
      <vt:lpstr>EWALUACJA</vt:lpstr>
      <vt:lpstr>EWALUACJA</vt:lpstr>
      <vt:lpstr>EWALUACJA</vt:lpstr>
      <vt:lpstr>Wnioski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Malowanie na tkaninie</dc:title>
  <dc:creator>Michał Pyclik</dc:creator>
  <cp:lastModifiedBy>Konrad1</cp:lastModifiedBy>
  <cp:revision>15</cp:revision>
  <dcterms:created xsi:type="dcterms:W3CDTF">2021-02-20T08:34:56Z</dcterms:created>
  <dcterms:modified xsi:type="dcterms:W3CDTF">2021-09-22T11:32:31Z</dcterms:modified>
</cp:coreProperties>
</file>